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70" r:id="rId3"/>
    <p:sldId id="262" r:id="rId4"/>
    <p:sldId id="260" r:id="rId5"/>
    <p:sldId id="261" r:id="rId6"/>
    <p:sldId id="259" r:id="rId7"/>
    <p:sldId id="266" r:id="rId8"/>
    <p:sldId id="263" r:id="rId9"/>
    <p:sldId id="269" r:id="rId10"/>
    <p:sldId id="265" r:id="rId11"/>
    <p:sldId id="264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7EE"/>
    <a:srgbClr val="DE55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2FEB38-7F81-45FD-BCC0-4257401B3F46}" type="doc">
      <dgm:prSet loTypeId="urn:microsoft.com/office/officeart/2005/8/layout/radial5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CAAA21E-B90F-4A27-A920-C208666A7F48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 smtClean="0"/>
            <a:t>Задачи</a:t>
          </a:r>
          <a:endParaRPr lang="ru-RU" sz="1600" b="1" dirty="0"/>
        </a:p>
      </dgm:t>
    </dgm:pt>
    <dgm:pt modelId="{1A61ABC7-71CF-4273-8401-59054D58F260}" type="parTrans" cxnId="{8628CE41-B5EC-4927-9E8B-18BEF459B259}">
      <dgm:prSet/>
      <dgm:spPr/>
      <dgm:t>
        <a:bodyPr/>
        <a:lstStyle/>
        <a:p>
          <a:endParaRPr lang="ru-RU" sz="1400"/>
        </a:p>
      </dgm:t>
    </dgm:pt>
    <dgm:pt modelId="{15F00B2D-DF59-4A29-8DC0-7E7EEDA089D5}" type="sibTrans" cxnId="{8628CE41-B5EC-4927-9E8B-18BEF459B259}">
      <dgm:prSet/>
      <dgm:spPr/>
      <dgm:t>
        <a:bodyPr/>
        <a:lstStyle/>
        <a:p>
          <a:endParaRPr lang="ru-RU" sz="1400"/>
        </a:p>
      </dgm:t>
    </dgm:pt>
    <dgm:pt modelId="{C0BEC231-2DE1-4F31-902F-87F42F20841E}">
      <dgm:prSet phldrT="[Текст]" custT="1"/>
      <dgm:spPr/>
      <dgm:t>
        <a:bodyPr/>
        <a:lstStyle/>
        <a:p>
          <a:r>
            <a:rPr lang="ru-RU" sz="1400" b="1" dirty="0" smtClean="0"/>
            <a:t>Высокая степень износа сетей</a:t>
          </a:r>
          <a:endParaRPr lang="ru-RU" sz="1400" b="1" dirty="0"/>
        </a:p>
      </dgm:t>
    </dgm:pt>
    <dgm:pt modelId="{DCFCA564-60C2-48AE-846B-F3C2491613FA}" type="parTrans" cxnId="{7823D1BA-6776-4415-A0AF-CAAFB57FEB0A}">
      <dgm:prSet custT="1"/>
      <dgm:spPr>
        <a:solidFill>
          <a:srgbClr val="2035FC"/>
        </a:solidFill>
      </dgm:spPr>
      <dgm:t>
        <a:bodyPr/>
        <a:lstStyle/>
        <a:p>
          <a:endParaRPr lang="ru-RU" sz="1400" b="1"/>
        </a:p>
      </dgm:t>
    </dgm:pt>
    <dgm:pt modelId="{BA17930A-02B0-45C7-9A0C-13AF310643FF}" type="sibTrans" cxnId="{7823D1BA-6776-4415-A0AF-CAAFB57FEB0A}">
      <dgm:prSet/>
      <dgm:spPr/>
      <dgm:t>
        <a:bodyPr/>
        <a:lstStyle/>
        <a:p>
          <a:endParaRPr lang="ru-RU" sz="1400"/>
        </a:p>
      </dgm:t>
    </dgm:pt>
    <dgm:pt modelId="{A8BE51DD-90C8-4428-970B-C54B6507C61B}">
      <dgm:prSet phldrT="[Текст]" custT="1"/>
      <dgm:spPr/>
      <dgm:t>
        <a:bodyPr/>
        <a:lstStyle/>
        <a:p>
          <a:r>
            <a:rPr lang="ru-RU" sz="1400" b="1" dirty="0" smtClean="0"/>
            <a:t>Внедрение новых технологий и материалов</a:t>
          </a:r>
          <a:endParaRPr lang="ru-RU" sz="1400" b="1" dirty="0"/>
        </a:p>
      </dgm:t>
    </dgm:pt>
    <dgm:pt modelId="{B7837B3F-F4E8-4B83-830C-CA6304E952F2}" type="parTrans" cxnId="{A60E4BA0-9A2D-419F-97DB-81288F0D867D}">
      <dgm:prSet custT="1"/>
      <dgm:spPr>
        <a:solidFill>
          <a:srgbClr val="2035FC"/>
        </a:solidFill>
      </dgm:spPr>
      <dgm:t>
        <a:bodyPr/>
        <a:lstStyle/>
        <a:p>
          <a:endParaRPr lang="ru-RU" sz="1400" b="1"/>
        </a:p>
      </dgm:t>
    </dgm:pt>
    <dgm:pt modelId="{ED3A1794-501A-4DA7-AB8A-74F36001A574}" type="sibTrans" cxnId="{A60E4BA0-9A2D-419F-97DB-81288F0D867D}">
      <dgm:prSet/>
      <dgm:spPr/>
      <dgm:t>
        <a:bodyPr/>
        <a:lstStyle/>
        <a:p>
          <a:endParaRPr lang="ru-RU" sz="1400"/>
        </a:p>
      </dgm:t>
    </dgm:pt>
    <dgm:pt modelId="{89778531-6B77-4F13-B81B-E2D1E922056D}">
      <dgm:prSet phldrT="[Текст]" custT="1"/>
      <dgm:spPr/>
      <dgm:t>
        <a:bodyPr/>
        <a:lstStyle/>
        <a:p>
          <a:r>
            <a:rPr lang="ru-RU" sz="1400" b="1" dirty="0" smtClean="0"/>
            <a:t>Своевременная модернизация оборудования</a:t>
          </a:r>
          <a:endParaRPr lang="ru-RU" sz="1400" b="1" dirty="0"/>
        </a:p>
      </dgm:t>
    </dgm:pt>
    <dgm:pt modelId="{68870FA5-4AEA-4560-8F19-7BB3FC5AD754}" type="parTrans" cxnId="{73329849-D6E7-4554-845B-FFEA3EF4AC72}">
      <dgm:prSet custT="1"/>
      <dgm:spPr>
        <a:solidFill>
          <a:srgbClr val="2035FC"/>
        </a:solidFill>
      </dgm:spPr>
      <dgm:t>
        <a:bodyPr/>
        <a:lstStyle/>
        <a:p>
          <a:endParaRPr lang="ru-RU" sz="1400" b="1"/>
        </a:p>
      </dgm:t>
    </dgm:pt>
    <dgm:pt modelId="{B155B6F4-D953-4D0B-A4AC-840ED487CB42}" type="sibTrans" cxnId="{73329849-D6E7-4554-845B-FFEA3EF4AC72}">
      <dgm:prSet/>
      <dgm:spPr/>
      <dgm:t>
        <a:bodyPr/>
        <a:lstStyle/>
        <a:p>
          <a:endParaRPr lang="ru-RU" sz="1400"/>
        </a:p>
      </dgm:t>
    </dgm:pt>
    <dgm:pt modelId="{AEBA0A72-7A1F-47EF-B6B8-5C4AD74B4938}">
      <dgm:prSet phldrT="[Текст]" custT="1"/>
      <dgm:spPr/>
      <dgm:t>
        <a:bodyPr/>
        <a:lstStyle/>
        <a:p>
          <a:r>
            <a:rPr lang="ru-RU" sz="1400" b="1" dirty="0" smtClean="0"/>
            <a:t>Улучшение гидравлического и температурного  режимов тепловых сетей</a:t>
          </a:r>
          <a:endParaRPr lang="ru-RU" sz="1400" b="1" dirty="0"/>
        </a:p>
      </dgm:t>
    </dgm:pt>
    <dgm:pt modelId="{8412DB99-0662-467D-8774-68A8DEC77E5C}" type="parTrans" cxnId="{37BC16FC-7FD9-4973-A72C-3EFBD075E83A}">
      <dgm:prSet custT="1"/>
      <dgm:spPr>
        <a:solidFill>
          <a:srgbClr val="2035FC"/>
        </a:solidFill>
      </dgm:spPr>
      <dgm:t>
        <a:bodyPr/>
        <a:lstStyle/>
        <a:p>
          <a:endParaRPr lang="ru-RU" sz="1400" b="1"/>
        </a:p>
      </dgm:t>
    </dgm:pt>
    <dgm:pt modelId="{92F39DC7-1F2C-4E84-AAA0-00A3270E5C92}" type="sibTrans" cxnId="{37BC16FC-7FD9-4973-A72C-3EFBD075E83A}">
      <dgm:prSet/>
      <dgm:spPr/>
      <dgm:t>
        <a:bodyPr/>
        <a:lstStyle/>
        <a:p>
          <a:endParaRPr lang="ru-RU" sz="1400"/>
        </a:p>
      </dgm:t>
    </dgm:pt>
    <dgm:pt modelId="{44205B2E-6155-4C00-9174-92C21E68FB3F}">
      <dgm:prSet phldrT="[Текст]" custT="1"/>
      <dgm:spPr/>
      <dgm:t>
        <a:bodyPr/>
        <a:lstStyle/>
        <a:p>
          <a:r>
            <a:rPr lang="ru-RU" sz="1400" b="1" dirty="0" smtClean="0"/>
            <a:t>Высокие потери тепловой энергии</a:t>
          </a:r>
          <a:endParaRPr lang="ru-RU" sz="1400" b="1" dirty="0"/>
        </a:p>
      </dgm:t>
    </dgm:pt>
    <dgm:pt modelId="{DEEEFBA5-9C64-4AD1-8FB9-90F6EFA91D6E}" type="parTrans" cxnId="{A526CFED-7C40-4EAE-8CA5-C9324F0BF08D}">
      <dgm:prSet custT="1"/>
      <dgm:spPr>
        <a:solidFill>
          <a:srgbClr val="2035FC"/>
        </a:solidFill>
      </dgm:spPr>
      <dgm:t>
        <a:bodyPr/>
        <a:lstStyle/>
        <a:p>
          <a:endParaRPr lang="ru-RU" sz="1400" b="1"/>
        </a:p>
      </dgm:t>
    </dgm:pt>
    <dgm:pt modelId="{C73E3553-D1A6-4BFB-839E-F359A51E248E}" type="sibTrans" cxnId="{A526CFED-7C40-4EAE-8CA5-C9324F0BF08D}">
      <dgm:prSet/>
      <dgm:spPr/>
      <dgm:t>
        <a:bodyPr/>
        <a:lstStyle/>
        <a:p>
          <a:endParaRPr lang="ru-RU" sz="1400"/>
        </a:p>
      </dgm:t>
    </dgm:pt>
    <dgm:pt modelId="{FAB127B2-A340-4708-9015-B6680E8A7681}">
      <dgm:prSet phldrT="[Текст]" custT="1"/>
      <dgm:spPr/>
      <dgm:t>
        <a:bodyPr/>
        <a:lstStyle/>
        <a:p>
          <a:r>
            <a:rPr lang="ru-RU" sz="1400" b="1" dirty="0" smtClean="0"/>
            <a:t>Высокий уровень затрат на эксплуатацию тепловых сетей</a:t>
          </a:r>
          <a:endParaRPr lang="ru-RU" sz="1400" b="1" dirty="0"/>
        </a:p>
      </dgm:t>
    </dgm:pt>
    <dgm:pt modelId="{1A0DBCFC-5A12-4AE2-A0AF-28268C847BAE}" type="parTrans" cxnId="{BD922488-CBF4-4BF8-BEF2-92BCFFFC4206}">
      <dgm:prSet custT="1"/>
      <dgm:spPr>
        <a:solidFill>
          <a:srgbClr val="2035FC"/>
        </a:solidFill>
      </dgm:spPr>
      <dgm:t>
        <a:bodyPr/>
        <a:lstStyle/>
        <a:p>
          <a:endParaRPr lang="ru-RU" sz="1400" b="1"/>
        </a:p>
      </dgm:t>
    </dgm:pt>
    <dgm:pt modelId="{9D31DAF1-DD65-4F9A-93B2-BEF975DD7823}" type="sibTrans" cxnId="{BD922488-CBF4-4BF8-BEF2-92BCFFFC4206}">
      <dgm:prSet/>
      <dgm:spPr/>
      <dgm:t>
        <a:bodyPr/>
        <a:lstStyle/>
        <a:p>
          <a:endParaRPr lang="ru-RU" sz="1400"/>
        </a:p>
      </dgm:t>
    </dgm:pt>
    <dgm:pt modelId="{BAB0A398-784D-4DFC-AFCC-D7895539008C}">
      <dgm:prSet phldrT="[Текст]" custT="1"/>
      <dgm:spPr/>
      <dgm:t>
        <a:bodyPr/>
        <a:lstStyle/>
        <a:p>
          <a:r>
            <a:rPr lang="ru-RU" sz="1400" b="1" dirty="0" smtClean="0"/>
            <a:t>Быстрая адаптация к новым законодательным актам</a:t>
          </a:r>
          <a:endParaRPr lang="ru-RU" sz="1400" b="1" dirty="0"/>
        </a:p>
      </dgm:t>
    </dgm:pt>
    <dgm:pt modelId="{0871EFCF-DB0B-478D-AF4B-9545BD79682D}" type="parTrans" cxnId="{7D3AAB3E-5F5C-4703-9C95-E3EC5501EE1A}">
      <dgm:prSet custT="1"/>
      <dgm:spPr>
        <a:solidFill>
          <a:srgbClr val="2035FC"/>
        </a:solidFill>
      </dgm:spPr>
      <dgm:t>
        <a:bodyPr/>
        <a:lstStyle/>
        <a:p>
          <a:endParaRPr lang="ru-RU" sz="1400" b="1"/>
        </a:p>
      </dgm:t>
    </dgm:pt>
    <dgm:pt modelId="{0A108625-3EF8-47F0-AFB5-42617984AE91}" type="sibTrans" cxnId="{7D3AAB3E-5F5C-4703-9C95-E3EC5501EE1A}">
      <dgm:prSet/>
      <dgm:spPr/>
      <dgm:t>
        <a:bodyPr/>
        <a:lstStyle/>
        <a:p>
          <a:endParaRPr lang="ru-RU" sz="1400"/>
        </a:p>
      </dgm:t>
    </dgm:pt>
    <dgm:pt modelId="{5EF9600E-5F4E-4B1B-8373-C9A4D7D00992}" type="pres">
      <dgm:prSet presAssocID="{602FEB38-7F81-45FD-BCC0-4257401B3F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BE423B-0E1A-42BB-8B81-9452C55FBB0E}" type="pres">
      <dgm:prSet presAssocID="{5CAAA21E-B90F-4A27-A920-C208666A7F48}" presName="centerShape" presStyleLbl="node0" presStyleIdx="0" presStyleCnt="1" custScaleX="143136" custScaleY="124923" custLinFactNeighborX="-847" custLinFactNeighborY="-3216"/>
      <dgm:spPr/>
      <dgm:t>
        <a:bodyPr/>
        <a:lstStyle/>
        <a:p>
          <a:endParaRPr lang="ru-RU"/>
        </a:p>
      </dgm:t>
    </dgm:pt>
    <dgm:pt modelId="{99771F0F-A555-40CF-8347-669FFF76D1DC}" type="pres">
      <dgm:prSet presAssocID="{DCFCA564-60C2-48AE-846B-F3C2491613FA}" presName="parTrans" presStyleLbl="sibTrans2D1" presStyleIdx="0" presStyleCnt="7" custAng="78911" custFlipVert="1" custScaleX="203110" custScaleY="47738" custLinFactNeighborX="803" custLinFactNeighborY="-5040"/>
      <dgm:spPr/>
      <dgm:t>
        <a:bodyPr/>
        <a:lstStyle/>
        <a:p>
          <a:endParaRPr lang="ru-RU"/>
        </a:p>
      </dgm:t>
    </dgm:pt>
    <dgm:pt modelId="{73031758-9469-4934-ADA7-61D734A4CA33}" type="pres">
      <dgm:prSet presAssocID="{DCFCA564-60C2-48AE-846B-F3C2491613FA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5F542547-9105-49CF-B335-5AC93AD3A7C2}" type="pres">
      <dgm:prSet presAssocID="{C0BEC231-2DE1-4F31-902F-87F42F20841E}" presName="node" presStyleLbl="node1" presStyleIdx="0" presStyleCnt="7" custScaleX="129254" custRadScaleRad="103131" custRadScaleInc="-1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E8063A-4E8F-4474-BDF3-F9FE9D5CA145}" type="pres">
      <dgm:prSet presAssocID="{B7837B3F-F4E8-4B83-830C-CA6304E952F2}" presName="parTrans" presStyleLbl="sibTrans2D1" presStyleIdx="1" presStyleCnt="7" custAng="10668489" custScaleX="173507" custScaleY="36724"/>
      <dgm:spPr/>
      <dgm:t>
        <a:bodyPr/>
        <a:lstStyle/>
        <a:p>
          <a:endParaRPr lang="ru-RU"/>
        </a:p>
      </dgm:t>
    </dgm:pt>
    <dgm:pt modelId="{9B1B9ECB-985C-48CE-830D-9634CC779C27}" type="pres">
      <dgm:prSet presAssocID="{B7837B3F-F4E8-4B83-830C-CA6304E952F2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53A50527-E08C-48D7-B01D-EF828845B42B}" type="pres">
      <dgm:prSet presAssocID="{A8BE51DD-90C8-4428-970B-C54B6507C61B}" presName="node" presStyleLbl="node1" presStyleIdx="1" presStyleCnt="7" custScaleX="192184" custRadScaleRad="155256" custRadScaleInc="-18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2DA29-FE93-449A-8C09-5A8CC2CE02E1}" type="pres">
      <dgm:prSet presAssocID="{68870FA5-4AEA-4560-8F19-7BB3FC5AD754}" presName="parTrans" presStyleLbl="sibTrans2D1" presStyleIdx="2" presStyleCnt="7" custAng="10649775" custScaleX="191341" custScaleY="38387"/>
      <dgm:spPr/>
      <dgm:t>
        <a:bodyPr/>
        <a:lstStyle/>
        <a:p>
          <a:endParaRPr lang="ru-RU"/>
        </a:p>
      </dgm:t>
    </dgm:pt>
    <dgm:pt modelId="{828020AF-D949-415F-BD87-73A795268722}" type="pres">
      <dgm:prSet presAssocID="{68870FA5-4AEA-4560-8F19-7BB3FC5AD754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32A22950-ECDE-4696-93B7-444EEAADFD0A}" type="pres">
      <dgm:prSet presAssocID="{89778531-6B77-4F13-B81B-E2D1E922056D}" presName="node" presStyleLbl="node1" presStyleIdx="2" presStyleCnt="7" custScaleX="140280" custScaleY="84081" custRadScaleRad="144180" custRadScaleInc="-953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222C2B-6D12-4463-9500-6BA78E16D9D6}" type="pres">
      <dgm:prSet presAssocID="{8412DB99-0662-467D-8774-68A8DEC77E5C}" presName="parTrans" presStyleLbl="sibTrans2D1" presStyleIdx="3" presStyleCnt="7" custAng="11010498" custScaleX="171806" custScaleY="32789"/>
      <dgm:spPr/>
      <dgm:t>
        <a:bodyPr/>
        <a:lstStyle/>
        <a:p>
          <a:endParaRPr lang="ru-RU"/>
        </a:p>
      </dgm:t>
    </dgm:pt>
    <dgm:pt modelId="{32BEE249-44EE-4AD6-9FBF-BB313CC759D3}" type="pres">
      <dgm:prSet presAssocID="{8412DB99-0662-467D-8774-68A8DEC77E5C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3F54D634-3B97-42DD-AF07-54223EEAEE97}" type="pres">
      <dgm:prSet presAssocID="{AEBA0A72-7A1F-47EF-B6B8-5C4AD74B4938}" presName="node" presStyleLbl="node1" presStyleIdx="3" presStyleCnt="7" custScaleX="196043" custScaleY="93007" custRadScaleRad="130345" custRadScaleInc="-1864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CAE49D-3664-4979-B6A0-1F31FC49B6EC}" type="pres">
      <dgm:prSet presAssocID="{0871EFCF-DB0B-478D-AF4B-9545BD79682D}" presName="parTrans" presStyleLbl="sibTrans2D1" presStyleIdx="4" presStyleCnt="7" custAng="10363231" custScaleX="190171" custScaleY="33483"/>
      <dgm:spPr/>
      <dgm:t>
        <a:bodyPr/>
        <a:lstStyle/>
        <a:p>
          <a:endParaRPr lang="ru-RU"/>
        </a:p>
      </dgm:t>
    </dgm:pt>
    <dgm:pt modelId="{E3C8EDAA-8AEA-401D-A657-32F4D52F7592}" type="pres">
      <dgm:prSet presAssocID="{0871EFCF-DB0B-478D-AF4B-9545BD79682D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20C1FADB-90AA-4118-A3F9-3204AFBFFB1F}" type="pres">
      <dgm:prSet presAssocID="{BAB0A398-784D-4DFC-AFCC-D7895539008C}" presName="node" presStyleLbl="node1" presStyleIdx="4" presStyleCnt="7" custScaleX="174357" custScaleY="82483" custRadScaleRad="149074" custRadScaleInc="198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D6A00C-13F1-435E-864D-8DE341E8D85D}" type="pres">
      <dgm:prSet presAssocID="{1A0DBCFC-5A12-4AE2-A0AF-28268C847BAE}" presName="parTrans" presStyleLbl="sibTrans2D1" presStyleIdx="5" presStyleCnt="7" custAng="10605708" custScaleX="183338" custScaleY="27910"/>
      <dgm:spPr/>
      <dgm:t>
        <a:bodyPr/>
        <a:lstStyle/>
        <a:p>
          <a:endParaRPr lang="ru-RU"/>
        </a:p>
      </dgm:t>
    </dgm:pt>
    <dgm:pt modelId="{726ED342-6244-4970-BE40-F87CF55A1F69}" type="pres">
      <dgm:prSet presAssocID="{1A0DBCFC-5A12-4AE2-A0AF-28268C847BAE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0DED8238-008A-4F61-950B-28E54E70D835}" type="pres">
      <dgm:prSet presAssocID="{FAB127B2-A340-4708-9015-B6680E8A7681}" presName="node" presStyleLbl="node1" presStyleIdx="5" presStyleCnt="7" custScaleX="141986" custScaleY="89863" custRadScaleRad="146003" custRadScaleInc="945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45FAFF-C281-4882-BAFE-CAC50D743228}" type="pres">
      <dgm:prSet presAssocID="{DEEEFBA5-9C64-4AD1-8FB9-90F6EFA91D6E}" presName="parTrans" presStyleLbl="sibTrans2D1" presStyleIdx="6" presStyleCnt="7" custAng="10757021" custScaleX="171858" custScaleY="31551" custLinFactNeighborX="8683" custLinFactNeighborY="-4825"/>
      <dgm:spPr/>
      <dgm:t>
        <a:bodyPr/>
        <a:lstStyle/>
        <a:p>
          <a:endParaRPr lang="ru-RU"/>
        </a:p>
      </dgm:t>
    </dgm:pt>
    <dgm:pt modelId="{A19222E4-2612-461E-854A-EB33B8E58B0E}" type="pres">
      <dgm:prSet presAssocID="{DEEEFBA5-9C64-4AD1-8FB9-90F6EFA91D6E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7388D4F7-70EE-48FE-BAAA-B74D7AC1BCFC}" type="pres">
      <dgm:prSet presAssocID="{44205B2E-6155-4C00-9174-92C21E68FB3F}" presName="node" presStyleLbl="node1" presStyleIdx="6" presStyleCnt="7" custScaleX="203348" custRadScaleRad="165493" custRadScaleInc="-8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3AAB3E-5F5C-4703-9C95-E3EC5501EE1A}" srcId="{5CAAA21E-B90F-4A27-A920-C208666A7F48}" destId="{BAB0A398-784D-4DFC-AFCC-D7895539008C}" srcOrd="4" destOrd="0" parTransId="{0871EFCF-DB0B-478D-AF4B-9545BD79682D}" sibTransId="{0A108625-3EF8-47F0-AFB5-42617984AE91}"/>
    <dgm:cxn modelId="{F678C032-DC6F-4748-88D0-EB4576903198}" type="presOf" srcId="{BAB0A398-784D-4DFC-AFCC-D7895539008C}" destId="{20C1FADB-90AA-4118-A3F9-3204AFBFFB1F}" srcOrd="0" destOrd="0" presId="urn:microsoft.com/office/officeart/2005/8/layout/radial5"/>
    <dgm:cxn modelId="{E450D8FF-5C4B-44B3-AA3A-85F844571F26}" type="presOf" srcId="{DEEEFBA5-9C64-4AD1-8FB9-90F6EFA91D6E}" destId="{DE45FAFF-C281-4882-BAFE-CAC50D743228}" srcOrd="0" destOrd="0" presId="urn:microsoft.com/office/officeart/2005/8/layout/radial5"/>
    <dgm:cxn modelId="{A8F36828-5344-4206-A5F8-2506BD891314}" type="presOf" srcId="{68870FA5-4AEA-4560-8F19-7BB3FC5AD754}" destId="{828020AF-D949-415F-BD87-73A795268722}" srcOrd="1" destOrd="0" presId="urn:microsoft.com/office/officeart/2005/8/layout/radial5"/>
    <dgm:cxn modelId="{A526CFED-7C40-4EAE-8CA5-C9324F0BF08D}" srcId="{5CAAA21E-B90F-4A27-A920-C208666A7F48}" destId="{44205B2E-6155-4C00-9174-92C21E68FB3F}" srcOrd="6" destOrd="0" parTransId="{DEEEFBA5-9C64-4AD1-8FB9-90F6EFA91D6E}" sibTransId="{C73E3553-D1A6-4BFB-839E-F359A51E248E}"/>
    <dgm:cxn modelId="{73329849-D6E7-4554-845B-FFEA3EF4AC72}" srcId="{5CAAA21E-B90F-4A27-A920-C208666A7F48}" destId="{89778531-6B77-4F13-B81B-E2D1E922056D}" srcOrd="2" destOrd="0" parTransId="{68870FA5-4AEA-4560-8F19-7BB3FC5AD754}" sibTransId="{B155B6F4-D953-4D0B-A4AC-840ED487CB42}"/>
    <dgm:cxn modelId="{1E22FAD0-4031-4CD2-A729-C161C0178508}" type="presOf" srcId="{0871EFCF-DB0B-478D-AF4B-9545BD79682D}" destId="{04CAE49D-3664-4979-B6A0-1F31FC49B6EC}" srcOrd="0" destOrd="0" presId="urn:microsoft.com/office/officeart/2005/8/layout/radial5"/>
    <dgm:cxn modelId="{BD922488-CBF4-4BF8-BEF2-92BCFFFC4206}" srcId="{5CAAA21E-B90F-4A27-A920-C208666A7F48}" destId="{FAB127B2-A340-4708-9015-B6680E8A7681}" srcOrd="5" destOrd="0" parTransId="{1A0DBCFC-5A12-4AE2-A0AF-28268C847BAE}" sibTransId="{9D31DAF1-DD65-4F9A-93B2-BEF975DD7823}"/>
    <dgm:cxn modelId="{992516F7-33C3-4844-BF99-D2801A750B3D}" type="presOf" srcId="{C0BEC231-2DE1-4F31-902F-87F42F20841E}" destId="{5F542547-9105-49CF-B335-5AC93AD3A7C2}" srcOrd="0" destOrd="0" presId="urn:microsoft.com/office/officeart/2005/8/layout/radial5"/>
    <dgm:cxn modelId="{BF10D2B4-14DB-4DAF-BFAF-0309BAFA50A1}" type="presOf" srcId="{DCFCA564-60C2-48AE-846B-F3C2491613FA}" destId="{73031758-9469-4934-ADA7-61D734A4CA33}" srcOrd="1" destOrd="0" presId="urn:microsoft.com/office/officeart/2005/8/layout/radial5"/>
    <dgm:cxn modelId="{08121711-6DDD-40B7-8F96-FCDCE424BC7A}" type="presOf" srcId="{68870FA5-4AEA-4560-8F19-7BB3FC5AD754}" destId="{1542DA29-FE93-449A-8C09-5A8CC2CE02E1}" srcOrd="0" destOrd="0" presId="urn:microsoft.com/office/officeart/2005/8/layout/radial5"/>
    <dgm:cxn modelId="{90D5664D-FCB9-4003-BBAE-DB649340751C}" type="presOf" srcId="{AEBA0A72-7A1F-47EF-B6B8-5C4AD74B4938}" destId="{3F54D634-3B97-42DD-AF07-54223EEAEE97}" srcOrd="0" destOrd="0" presId="urn:microsoft.com/office/officeart/2005/8/layout/radial5"/>
    <dgm:cxn modelId="{A9C5FF77-2DF4-4B79-AC63-AECC57B784D0}" type="presOf" srcId="{89778531-6B77-4F13-B81B-E2D1E922056D}" destId="{32A22950-ECDE-4696-93B7-444EEAADFD0A}" srcOrd="0" destOrd="0" presId="urn:microsoft.com/office/officeart/2005/8/layout/radial5"/>
    <dgm:cxn modelId="{170D583E-3470-4A80-BCE2-97D8CB39A7DF}" type="presOf" srcId="{44205B2E-6155-4C00-9174-92C21E68FB3F}" destId="{7388D4F7-70EE-48FE-BAAA-B74D7AC1BCFC}" srcOrd="0" destOrd="0" presId="urn:microsoft.com/office/officeart/2005/8/layout/radial5"/>
    <dgm:cxn modelId="{3EAAF8B3-B552-4127-9A4F-BD64756A886C}" type="presOf" srcId="{B7837B3F-F4E8-4B83-830C-CA6304E952F2}" destId="{9B1B9ECB-985C-48CE-830D-9634CC779C27}" srcOrd="1" destOrd="0" presId="urn:microsoft.com/office/officeart/2005/8/layout/radial5"/>
    <dgm:cxn modelId="{209ABECC-CC8F-4819-BDFA-F1EBA6B789CB}" type="presOf" srcId="{5CAAA21E-B90F-4A27-A920-C208666A7F48}" destId="{BEBE423B-0E1A-42BB-8B81-9452C55FBB0E}" srcOrd="0" destOrd="0" presId="urn:microsoft.com/office/officeart/2005/8/layout/radial5"/>
    <dgm:cxn modelId="{AACD4C05-BF66-4B69-8115-6232EA0C1C0B}" type="presOf" srcId="{1A0DBCFC-5A12-4AE2-A0AF-28268C847BAE}" destId="{726ED342-6244-4970-BE40-F87CF55A1F69}" srcOrd="1" destOrd="0" presId="urn:microsoft.com/office/officeart/2005/8/layout/radial5"/>
    <dgm:cxn modelId="{8B96DCFB-DA12-40FF-BA6D-39B68BEFC9FC}" type="presOf" srcId="{FAB127B2-A340-4708-9015-B6680E8A7681}" destId="{0DED8238-008A-4F61-950B-28E54E70D835}" srcOrd="0" destOrd="0" presId="urn:microsoft.com/office/officeart/2005/8/layout/radial5"/>
    <dgm:cxn modelId="{8695E175-5918-4D6A-B24D-8879CFE09452}" type="presOf" srcId="{A8BE51DD-90C8-4428-970B-C54B6507C61B}" destId="{53A50527-E08C-48D7-B01D-EF828845B42B}" srcOrd="0" destOrd="0" presId="urn:microsoft.com/office/officeart/2005/8/layout/radial5"/>
    <dgm:cxn modelId="{BBDC5437-D7DD-4AC7-A5CC-3EA20B0D8CFC}" type="presOf" srcId="{DEEEFBA5-9C64-4AD1-8FB9-90F6EFA91D6E}" destId="{A19222E4-2612-461E-854A-EB33B8E58B0E}" srcOrd="1" destOrd="0" presId="urn:microsoft.com/office/officeart/2005/8/layout/radial5"/>
    <dgm:cxn modelId="{7823D1BA-6776-4415-A0AF-CAAFB57FEB0A}" srcId="{5CAAA21E-B90F-4A27-A920-C208666A7F48}" destId="{C0BEC231-2DE1-4F31-902F-87F42F20841E}" srcOrd="0" destOrd="0" parTransId="{DCFCA564-60C2-48AE-846B-F3C2491613FA}" sibTransId="{BA17930A-02B0-45C7-9A0C-13AF310643FF}"/>
    <dgm:cxn modelId="{37BC16FC-7FD9-4973-A72C-3EFBD075E83A}" srcId="{5CAAA21E-B90F-4A27-A920-C208666A7F48}" destId="{AEBA0A72-7A1F-47EF-B6B8-5C4AD74B4938}" srcOrd="3" destOrd="0" parTransId="{8412DB99-0662-467D-8774-68A8DEC77E5C}" sibTransId="{92F39DC7-1F2C-4E84-AAA0-00A3270E5C92}"/>
    <dgm:cxn modelId="{652B48C8-9257-489D-908F-F60AA339AEB9}" type="presOf" srcId="{1A0DBCFC-5A12-4AE2-A0AF-28268C847BAE}" destId="{29D6A00C-13F1-435E-864D-8DE341E8D85D}" srcOrd="0" destOrd="0" presId="urn:microsoft.com/office/officeart/2005/8/layout/radial5"/>
    <dgm:cxn modelId="{C6B421AB-8A19-4E22-9F40-CF2E86F677C0}" type="presOf" srcId="{602FEB38-7F81-45FD-BCC0-4257401B3F46}" destId="{5EF9600E-5F4E-4B1B-8373-C9A4D7D00992}" srcOrd="0" destOrd="0" presId="urn:microsoft.com/office/officeart/2005/8/layout/radial5"/>
    <dgm:cxn modelId="{F1FFF19C-9E93-4C52-85D7-CF6174A3ABC9}" type="presOf" srcId="{B7837B3F-F4E8-4B83-830C-CA6304E952F2}" destId="{C9E8063A-4E8F-4474-BDF3-F9FE9D5CA145}" srcOrd="0" destOrd="0" presId="urn:microsoft.com/office/officeart/2005/8/layout/radial5"/>
    <dgm:cxn modelId="{053502E8-3111-40E2-961A-DEBFB53D5F5C}" type="presOf" srcId="{8412DB99-0662-467D-8774-68A8DEC77E5C}" destId="{40222C2B-6D12-4463-9500-6BA78E16D9D6}" srcOrd="0" destOrd="0" presId="urn:microsoft.com/office/officeart/2005/8/layout/radial5"/>
    <dgm:cxn modelId="{8628CE41-B5EC-4927-9E8B-18BEF459B259}" srcId="{602FEB38-7F81-45FD-BCC0-4257401B3F46}" destId="{5CAAA21E-B90F-4A27-A920-C208666A7F48}" srcOrd="0" destOrd="0" parTransId="{1A61ABC7-71CF-4273-8401-59054D58F260}" sibTransId="{15F00B2D-DF59-4A29-8DC0-7E7EEDA089D5}"/>
    <dgm:cxn modelId="{4D794E71-6800-48F1-9828-148BFE5F9EC5}" type="presOf" srcId="{0871EFCF-DB0B-478D-AF4B-9545BD79682D}" destId="{E3C8EDAA-8AEA-401D-A657-32F4D52F7592}" srcOrd="1" destOrd="0" presId="urn:microsoft.com/office/officeart/2005/8/layout/radial5"/>
    <dgm:cxn modelId="{A60E4BA0-9A2D-419F-97DB-81288F0D867D}" srcId="{5CAAA21E-B90F-4A27-A920-C208666A7F48}" destId="{A8BE51DD-90C8-4428-970B-C54B6507C61B}" srcOrd="1" destOrd="0" parTransId="{B7837B3F-F4E8-4B83-830C-CA6304E952F2}" sibTransId="{ED3A1794-501A-4DA7-AB8A-74F36001A574}"/>
    <dgm:cxn modelId="{DCCBF24A-1DF6-4DBE-B994-F518D833AEED}" type="presOf" srcId="{8412DB99-0662-467D-8774-68A8DEC77E5C}" destId="{32BEE249-44EE-4AD6-9FBF-BB313CC759D3}" srcOrd="1" destOrd="0" presId="urn:microsoft.com/office/officeart/2005/8/layout/radial5"/>
    <dgm:cxn modelId="{6D348B22-09CB-4209-80C5-1A78880F0CC6}" type="presOf" srcId="{DCFCA564-60C2-48AE-846B-F3C2491613FA}" destId="{99771F0F-A555-40CF-8347-669FFF76D1DC}" srcOrd="0" destOrd="0" presId="urn:microsoft.com/office/officeart/2005/8/layout/radial5"/>
    <dgm:cxn modelId="{1C2FE4CD-A64B-4C7A-B25E-A8D05FFD5710}" type="presParOf" srcId="{5EF9600E-5F4E-4B1B-8373-C9A4D7D00992}" destId="{BEBE423B-0E1A-42BB-8B81-9452C55FBB0E}" srcOrd="0" destOrd="0" presId="urn:microsoft.com/office/officeart/2005/8/layout/radial5"/>
    <dgm:cxn modelId="{19E28E94-3A61-4B84-9FD6-C3C41F5AC938}" type="presParOf" srcId="{5EF9600E-5F4E-4B1B-8373-C9A4D7D00992}" destId="{99771F0F-A555-40CF-8347-669FFF76D1DC}" srcOrd="1" destOrd="0" presId="urn:microsoft.com/office/officeart/2005/8/layout/radial5"/>
    <dgm:cxn modelId="{6C99D07C-E66A-4992-9408-5624DCF5CC63}" type="presParOf" srcId="{99771F0F-A555-40CF-8347-669FFF76D1DC}" destId="{73031758-9469-4934-ADA7-61D734A4CA33}" srcOrd="0" destOrd="0" presId="urn:microsoft.com/office/officeart/2005/8/layout/radial5"/>
    <dgm:cxn modelId="{D497B2F9-1BD5-4136-9036-9980DA99FCAF}" type="presParOf" srcId="{5EF9600E-5F4E-4B1B-8373-C9A4D7D00992}" destId="{5F542547-9105-49CF-B335-5AC93AD3A7C2}" srcOrd="2" destOrd="0" presId="urn:microsoft.com/office/officeart/2005/8/layout/radial5"/>
    <dgm:cxn modelId="{41CA5BEB-886A-4A5A-9C62-206C2CDCA33E}" type="presParOf" srcId="{5EF9600E-5F4E-4B1B-8373-C9A4D7D00992}" destId="{C9E8063A-4E8F-4474-BDF3-F9FE9D5CA145}" srcOrd="3" destOrd="0" presId="urn:microsoft.com/office/officeart/2005/8/layout/radial5"/>
    <dgm:cxn modelId="{1B566769-8E4B-4CE9-987D-2068D7CEA277}" type="presParOf" srcId="{C9E8063A-4E8F-4474-BDF3-F9FE9D5CA145}" destId="{9B1B9ECB-985C-48CE-830D-9634CC779C27}" srcOrd="0" destOrd="0" presId="urn:microsoft.com/office/officeart/2005/8/layout/radial5"/>
    <dgm:cxn modelId="{80CA58DB-5496-4CE9-AAA7-A61611DD733F}" type="presParOf" srcId="{5EF9600E-5F4E-4B1B-8373-C9A4D7D00992}" destId="{53A50527-E08C-48D7-B01D-EF828845B42B}" srcOrd="4" destOrd="0" presId="urn:microsoft.com/office/officeart/2005/8/layout/radial5"/>
    <dgm:cxn modelId="{5F2CDEAE-AE5B-4A43-9119-7103A7A5C598}" type="presParOf" srcId="{5EF9600E-5F4E-4B1B-8373-C9A4D7D00992}" destId="{1542DA29-FE93-449A-8C09-5A8CC2CE02E1}" srcOrd="5" destOrd="0" presId="urn:microsoft.com/office/officeart/2005/8/layout/radial5"/>
    <dgm:cxn modelId="{96FB863D-52AD-42C2-979C-837AF168ED59}" type="presParOf" srcId="{1542DA29-FE93-449A-8C09-5A8CC2CE02E1}" destId="{828020AF-D949-415F-BD87-73A795268722}" srcOrd="0" destOrd="0" presId="urn:microsoft.com/office/officeart/2005/8/layout/radial5"/>
    <dgm:cxn modelId="{970F6537-4717-489F-97A8-549812E94057}" type="presParOf" srcId="{5EF9600E-5F4E-4B1B-8373-C9A4D7D00992}" destId="{32A22950-ECDE-4696-93B7-444EEAADFD0A}" srcOrd="6" destOrd="0" presId="urn:microsoft.com/office/officeart/2005/8/layout/radial5"/>
    <dgm:cxn modelId="{2650AFBB-BFCE-4875-88EA-F6E48D317980}" type="presParOf" srcId="{5EF9600E-5F4E-4B1B-8373-C9A4D7D00992}" destId="{40222C2B-6D12-4463-9500-6BA78E16D9D6}" srcOrd="7" destOrd="0" presId="urn:microsoft.com/office/officeart/2005/8/layout/radial5"/>
    <dgm:cxn modelId="{41DAA88C-9777-4C7F-AD11-4CAC86AF7FE8}" type="presParOf" srcId="{40222C2B-6D12-4463-9500-6BA78E16D9D6}" destId="{32BEE249-44EE-4AD6-9FBF-BB313CC759D3}" srcOrd="0" destOrd="0" presId="urn:microsoft.com/office/officeart/2005/8/layout/radial5"/>
    <dgm:cxn modelId="{72EBA561-076A-4D92-8332-8EF4ADDB203B}" type="presParOf" srcId="{5EF9600E-5F4E-4B1B-8373-C9A4D7D00992}" destId="{3F54D634-3B97-42DD-AF07-54223EEAEE97}" srcOrd="8" destOrd="0" presId="urn:microsoft.com/office/officeart/2005/8/layout/radial5"/>
    <dgm:cxn modelId="{CCAE67E6-F8EC-48D7-AA14-DA19534D2A89}" type="presParOf" srcId="{5EF9600E-5F4E-4B1B-8373-C9A4D7D00992}" destId="{04CAE49D-3664-4979-B6A0-1F31FC49B6EC}" srcOrd="9" destOrd="0" presId="urn:microsoft.com/office/officeart/2005/8/layout/radial5"/>
    <dgm:cxn modelId="{1762A6A7-C844-4BA9-9ED8-7298223CFE16}" type="presParOf" srcId="{04CAE49D-3664-4979-B6A0-1F31FC49B6EC}" destId="{E3C8EDAA-8AEA-401D-A657-32F4D52F7592}" srcOrd="0" destOrd="0" presId="urn:microsoft.com/office/officeart/2005/8/layout/radial5"/>
    <dgm:cxn modelId="{4481E3F5-13B0-4909-9838-D9CC2EE88A38}" type="presParOf" srcId="{5EF9600E-5F4E-4B1B-8373-C9A4D7D00992}" destId="{20C1FADB-90AA-4118-A3F9-3204AFBFFB1F}" srcOrd="10" destOrd="0" presId="urn:microsoft.com/office/officeart/2005/8/layout/radial5"/>
    <dgm:cxn modelId="{29BECFBB-393B-4256-8430-6A83C9F06407}" type="presParOf" srcId="{5EF9600E-5F4E-4B1B-8373-C9A4D7D00992}" destId="{29D6A00C-13F1-435E-864D-8DE341E8D85D}" srcOrd="11" destOrd="0" presId="urn:microsoft.com/office/officeart/2005/8/layout/radial5"/>
    <dgm:cxn modelId="{01EC15BD-7978-4E86-918D-A56377DF7146}" type="presParOf" srcId="{29D6A00C-13F1-435E-864D-8DE341E8D85D}" destId="{726ED342-6244-4970-BE40-F87CF55A1F69}" srcOrd="0" destOrd="0" presId="urn:microsoft.com/office/officeart/2005/8/layout/radial5"/>
    <dgm:cxn modelId="{B5EE48C4-8D8C-403C-B752-B90391DA4788}" type="presParOf" srcId="{5EF9600E-5F4E-4B1B-8373-C9A4D7D00992}" destId="{0DED8238-008A-4F61-950B-28E54E70D835}" srcOrd="12" destOrd="0" presId="urn:microsoft.com/office/officeart/2005/8/layout/radial5"/>
    <dgm:cxn modelId="{3DE58173-BCED-407D-BFA7-604471516145}" type="presParOf" srcId="{5EF9600E-5F4E-4B1B-8373-C9A4D7D00992}" destId="{DE45FAFF-C281-4882-BAFE-CAC50D743228}" srcOrd="13" destOrd="0" presId="urn:microsoft.com/office/officeart/2005/8/layout/radial5"/>
    <dgm:cxn modelId="{3D909F17-E857-44FA-8793-5031F1337F28}" type="presParOf" srcId="{DE45FAFF-C281-4882-BAFE-CAC50D743228}" destId="{A19222E4-2612-461E-854A-EB33B8E58B0E}" srcOrd="0" destOrd="0" presId="urn:microsoft.com/office/officeart/2005/8/layout/radial5"/>
    <dgm:cxn modelId="{57ABD74C-139D-4DD8-A58C-472A7EECE869}" type="presParOf" srcId="{5EF9600E-5F4E-4B1B-8373-C9A4D7D00992}" destId="{7388D4F7-70EE-48FE-BAAA-B74D7AC1BCFC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503D10-B138-4B05-A935-BE81855B52F0}" type="doc">
      <dgm:prSet loTypeId="urn:microsoft.com/office/officeart/2005/8/layout/cycle4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4A0B92-4731-40C8-BCB2-C0F8F5F9BDCC}">
      <dgm:prSet phldrT="[Текст]" custT="1"/>
      <dgm:spPr>
        <a:solidFill>
          <a:srgbClr val="00B0F0"/>
        </a:solidFill>
        <a:ln>
          <a:solidFill>
            <a:srgbClr val="0070C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Совет директоров ПАО «Т Плюс»</a:t>
          </a:r>
          <a:endParaRPr lang="ru-RU" sz="1600" b="1" dirty="0">
            <a:solidFill>
              <a:schemeClr val="tx1"/>
            </a:solidFill>
          </a:endParaRPr>
        </a:p>
      </dgm:t>
    </dgm:pt>
    <dgm:pt modelId="{9F0407A9-9059-499F-86F2-6B9AAFF638CF}" type="parTrans" cxnId="{2DF18D35-ED71-4C8A-A902-B2274185793C}">
      <dgm:prSet/>
      <dgm:spPr/>
      <dgm:t>
        <a:bodyPr/>
        <a:lstStyle/>
        <a:p>
          <a:endParaRPr lang="ru-RU"/>
        </a:p>
      </dgm:t>
    </dgm:pt>
    <dgm:pt modelId="{984596D0-9DB8-48A7-8F5A-B501D86A9EEF}" type="sibTrans" cxnId="{2DF18D35-ED71-4C8A-A902-B2274185793C}">
      <dgm:prSet/>
      <dgm:spPr/>
      <dgm:t>
        <a:bodyPr/>
        <a:lstStyle/>
        <a:p>
          <a:endParaRPr lang="ru-RU"/>
        </a:p>
      </dgm:t>
    </dgm:pt>
    <dgm:pt modelId="{3EE1ADA3-3929-4E4D-A3BF-39889ECECF3A}">
      <dgm:prSet phldrT="[Текст]" custT="1"/>
      <dgm:spPr/>
      <dgm:t>
        <a:bodyPr/>
        <a:lstStyle/>
        <a:p>
          <a:r>
            <a:rPr lang="ru-RU" sz="1400" b="1" dirty="0" smtClean="0"/>
            <a:t>  </a:t>
          </a:r>
          <a:r>
            <a:rPr lang="ru-RU" sz="1400" b="1" smtClean="0"/>
            <a:t>Организация процесса </a:t>
          </a:r>
          <a:endParaRPr lang="ru-RU" sz="1400" b="1" dirty="0"/>
        </a:p>
      </dgm:t>
    </dgm:pt>
    <dgm:pt modelId="{3A18FFEF-522C-402F-88F4-D58F75DC2BCD}" type="parTrans" cxnId="{A4341F9D-1F6E-4F38-A763-99BE028A35E7}">
      <dgm:prSet/>
      <dgm:spPr/>
      <dgm:t>
        <a:bodyPr/>
        <a:lstStyle/>
        <a:p>
          <a:endParaRPr lang="ru-RU"/>
        </a:p>
      </dgm:t>
    </dgm:pt>
    <dgm:pt modelId="{D163775E-8C9E-4DE0-8E54-40C95AEEBF95}" type="sibTrans" cxnId="{A4341F9D-1F6E-4F38-A763-99BE028A35E7}">
      <dgm:prSet/>
      <dgm:spPr/>
      <dgm:t>
        <a:bodyPr/>
        <a:lstStyle/>
        <a:p>
          <a:endParaRPr lang="ru-RU"/>
        </a:p>
      </dgm:t>
    </dgm:pt>
    <dgm:pt modelId="{435527CD-8273-4340-92FD-B1E6E9E098B3}">
      <dgm:prSet phldrT="[Текст]" custT="1"/>
      <dgm:spPr>
        <a:solidFill>
          <a:srgbClr val="00B0F0"/>
        </a:solidFill>
        <a:ln>
          <a:solidFill>
            <a:srgbClr val="0070C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Стратегический совет</a:t>
          </a:r>
          <a:endParaRPr lang="ru-RU" sz="1600" b="1" dirty="0">
            <a:solidFill>
              <a:schemeClr val="tx1"/>
            </a:solidFill>
          </a:endParaRPr>
        </a:p>
      </dgm:t>
    </dgm:pt>
    <dgm:pt modelId="{A23F6650-5CC1-4461-AC67-4970514ACC1E}" type="parTrans" cxnId="{A1997FA4-DAC8-4944-9E31-BF283263BA19}">
      <dgm:prSet/>
      <dgm:spPr/>
      <dgm:t>
        <a:bodyPr/>
        <a:lstStyle/>
        <a:p>
          <a:endParaRPr lang="ru-RU"/>
        </a:p>
      </dgm:t>
    </dgm:pt>
    <dgm:pt modelId="{ECFC0341-40C2-4DCF-B550-D822DFCA483D}" type="sibTrans" cxnId="{A1997FA4-DAC8-4944-9E31-BF283263BA19}">
      <dgm:prSet/>
      <dgm:spPr/>
      <dgm:t>
        <a:bodyPr/>
        <a:lstStyle/>
        <a:p>
          <a:endParaRPr lang="ru-RU"/>
        </a:p>
      </dgm:t>
    </dgm:pt>
    <dgm:pt modelId="{964080D8-FFFD-4F62-9F67-6BD5AD9C7EDC}">
      <dgm:prSet phldrT="[Текст]"/>
      <dgm:spPr/>
      <dgm:t>
        <a:bodyPr/>
        <a:lstStyle/>
        <a:p>
          <a:endParaRPr lang="ru-RU" sz="1600" dirty="0"/>
        </a:p>
      </dgm:t>
    </dgm:pt>
    <dgm:pt modelId="{4B04B679-8C68-4C06-BC40-8625D987C6E6}" type="parTrans" cxnId="{843132FC-D0A3-4CF0-A83B-FD61EA02675E}">
      <dgm:prSet/>
      <dgm:spPr/>
      <dgm:t>
        <a:bodyPr/>
        <a:lstStyle/>
        <a:p>
          <a:endParaRPr lang="ru-RU"/>
        </a:p>
      </dgm:t>
    </dgm:pt>
    <dgm:pt modelId="{DB25406A-5637-4041-8B17-97511FDF4BA4}" type="sibTrans" cxnId="{843132FC-D0A3-4CF0-A83B-FD61EA02675E}">
      <dgm:prSet/>
      <dgm:spPr/>
      <dgm:t>
        <a:bodyPr/>
        <a:lstStyle/>
        <a:p>
          <a:endParaRPr lang="ru-RU"/>
        </a:p>
      </dgm:t>
    </dgm:pt>
    <dgm:pt modelId="{62CA1786-9D30-4206-92EB-B958BC587518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Научно-технический центр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FEF84B74-0060-4FE0-BEB5-40781005E75E}" type="parTrans" cxnId="{987F42F4-B82E-434E-ACFC-0C8A82BBE92E}">
      <dgm:prSet/>
      <dgm:spPr/>
      <dgm:t>
        <a:bodyPr/>
        <a:lstStyle/>
        <a:p>
          <a:endParaRPr lang="ru-RU"/>
        </a:p>
      </dgm:t>
    </dgm:pt>
    <dgm:pt modelId="{8AB283A8-4982-4F2F-81FB-CA2B9071FD08}" type="sibTrans" cxnId="{987F42F4-B82E-434E-ACFC-0C8A82BBE92E}">
      <dgm:prSet/>
      <dgm:spPr/>
      <dgm:t>
        <a:bodyPr/>
        <a:lstStyle/>
        <a:p>
          <a:endParaRPr lang="ru-RU"/>
        </a:p>
      </dgm:t>
    </dgm:pt>
    <dgm:pt modelId="{E691381A-4D19-4C89-A9B1-386A266694E4}">
      <dgm:prSet phldrT="[Текст]" custT="1"/>
      <dgm:spPr/>
      <dgm:t>
        <a:bodyPr/>
        <a:lstStyle/>
        <a:p>
          <a:r>
            <a:rPr lang="ru-RU" sz="1400" b="1" dirty="0" smtClean="0"/>
            <a:t>Подготовка решений, проекты перспективных разработок, новые технологии.</a:t>
          </a:r>
          <a:endParaRPr lang="ru-RU" sz="1200" dirty="0"/>
        </a:p>
      </dgm:t>
    </dgm:pt>
    <dgm:pt modelId="{F24A1D2F-67D6-4FF6-AECC-898BAB9F342A}" type="parTrans" cxnId="{2BA34F33-9AC6-44D4-9405-4EF66515A66B}">
      <dgm:prSet/>
      <dgm:spPr/>
      <dgm:t>
        <a:bodyPr/>
        <a:lstStyle/>
        <a:p>
          <a:endParaRPr lang="ru-RU"/>
        </a:p>
      </dgm:t>
    </dgm:pt>
    <dgm:pt modelId="{C5553E42-F2CF-4F2D-B2EF-6D9EE290EBFA}" type="sibTrans" cxnId="{2BA34F33-9AC6-44D4-9405-4EF66515A66B}">
      <dgm:prSet/>
      <dgm:spPr/>
      <dgm:t>
        <a:bodyPr/>
        <a:lstStyle/>
        <a:p>
          <a:endParaRPr lang="ru-RU"/>
        </a:p>
      </dgm:t>
    </dgm:pt>
    <dgm:pt modelId="{739567BB-CFBB-4A66-A2A1-46D198E0C39C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Корпоративный учебный центр</a:t>
          </a:r>
          <a:endParaRPr lang="ru-RU" b="1" dirty="0">
            <a:solidFill>
              <a:schemeClr val="tx1"/>
            </a:solidFill>
          </a:endParaRPr>
        </a:p>
      </dgm:t>
    </dgm:pt>
    <dgm:pt modelId="{86494CA1-ABB0-44A0-850F-88B39AD6C321}" type="parTrans" cxnId="{E4C4ADCC-CEB8-4ED8-B835-12A912F21F15}">
      <dgm:prSet/>
      <dgm:spPr/>
      <dgm:t>
        <a:bodyPr/>
        <a:lstStyle/>
        <a:p>
          <a:endParaRPr lang="ru-RU"/>
        </a:p>
      </dgm:t>
    </dgm:pt>
    <dgm:pt modelId="{5B975D80-2DFF-4B56-9C30-BDCE6740FC67}" type="sibTrans" cxnId="{E4C4ADCC-CEB8-4ED8-B835-12A912F21F15}">
      <dgm:prSet/>
      <dgm:spPr/>
      <dgm:t>
        <a:bodyPr/>
        <a:lstStyle/>
        <a:p>
          <a:endParaRPr lang="ru-RU"/>
        </a:p>
      </dgm:t>
    </dgm:pt>
    <dgm:pt modelId="{15190D79-0F4A-47C7-BFB3-4F47BC1FED38}">
      <dgm:prSet phldrT="[Текст]" custT="1"/>
      <dgm:spPr/>
      <dgm:t>
        <a:bodyPr/>
        <a:lstStyle/>
        <a:p>
          <a:r>
            <a:rPr lang="ru-RU" sz="1400" b="1" dirty="0" smtClean="0"/>
            <a:t>Выработка новых обучающих программ</a:t>
          </a:r>
          <a:endParaRPr lang="ru-RU" sz="1100" dirty="0"/>
        </a:p>
      </dgm:t>
    </dgm:pt>
    <dgm:pt modelId="{FCD7FEEC-4F9B-48D3-9D22-74005E57E437}" type="parTrans" cxnId="{EBE19A55-DC11-4C17-ACC1-3D0D631A5B3A}">
      <dgm:prSet/>
      <dgm:spPr/>
      <dgm:t>
        <a:bodyPr/>
        <a:lstStyle/>
        <a:p>
          <a:endParaRPr lang="ru-RU"/>
        </a:p>
      </dgm:t>
    </dgm:pt>
    <dgm:pt modelId="{2285ECF3-F862-4417-886D-8FA43F48939B}" type="sibTrans" cxnId="{EBE19A55-DC11-4C17-ACC1-3D0D631A5B3A}">
      <dgm:prSet/>
      <dgm:spPr/>
      <dgm:t>
        <a:bodyPr/>
        <a:lstStyle/>
        <a:p>
          <a:endParaRPr lang="ru-RU"/>
        </a:p>
      </dgm:t>
    </dgm:pt>
    <dgm:pt modelId="{8048C674-5E46-4765-8AB6-90D5C7CC6560}">
      <dgm:prSet custT="1"/>
      <dgm:spPr/>
      <dgm:t>
        <a:bodyPr/>
        <a:lstStyle/>
        <a:p>
          <a:r>
            <a:rPr lang="ru-RU" sz="1400" b="1" dirty="0" smtClean="0"/>
            <a:t>Опережающее обучение для необходимых компетенций</a:t>
          </a:r>
          <a:endParaRPr lang="ru-RU" sz="1400" b="1" dirty="0"/>
        </a:p>
      </dgm:t>
    </dgm:pt>
    <dgm:pt modelId="{9922F182-EA91-40DA-95A7-BCC0E1C9EC83}" type="parTrans" cxnId="{1DFF3343-0AB3-49D0-92AF-600AB0BCFE0A}">
      <dgm:prSet/>
      <dgm:spPr/>
      <dgm:t>
        <a:bodyPr/>
        <a:lstStyle/>
        <a:p>
          <a:endParaRPr lang="ru-RU"/>
        </a:p>
      </dgm:t>
    </dgm:pt>
    <dgm:pt modelId="{DA27C47F-5182-4E96-9673-DDF9575898B3}" type="sibTrans" cxnId="{1DFF3343-0AB3-49D0-92AF-600AB0BCFE0A}">
      <dgm:prSet/>
      <dgm:spPr/>
      <dgm:t>
        <a:bodyPr/>
        <a:lstStyle/>
        <a:p>
          <a:endParaRPr lang="ru-RU"/>
        </a:p>
      </dgm:t>
    </dgm:pt>
    <dgm:pt modelId="{5AB74F6C-3409-49EF-A683-B58A469F8503}">
      <dgm:prSet custT="1"/>
      <dgm:spPr/>
      <dgm:t>
        <a:bodyPr/>
        <a:lstStyle/>
        <a:p>
          <a:r>
            <a:rPr lang="ru-RU" sz="1400" b="1" dirty="0" smtClean="0"/>
            <a:t>Выработка стратегии</a:t>
          </a:r>
          <a:endParaRPr lang="ru-RU" sz="1400" b="1" dirty="0"/>
        </a:p>
      </dgm:t>
    </dgm:pt>
    <dgm:pt modelId="{81D81E57-0B66-4D3A-8CD5-2C3025AC6C44}" type="parTrans" cxnId="{4B016AB0-916A-456F-836C-1E51E5C253C1}">
      <dgm:prSet/>
      <dgm:spPr/>
      <dgm:t>
        <a:bodyPr/>
        <a:lstStyle/>
        <a:p>
          <a:endParaRPr lang="ru-RU"/>
        </a:p>
      </dgm:t>
    </dgm:pt>
    <dgm:pt modelId="{FAA49DA7-5FE8-46D2-A927-47886CE050F0}" type="sibTrans" cxnId="{4B016AB0-916A-456F-836C-1E51E5C253C1}">
      <dgm:prSet/>
      <dgm:spPr/>
      <dgm:t>
        <a:bodyPr/>
        <a:lstStyle/>
        <a:p>
          <a:endParaRPr lang="ru-RU"/>
        </a:p>
      </dgm:t>
    </dgm:pt>
    <dgm:pt modelId="{8A744455-0A70-465C-96B9-F1A32279B753}">
      <dgm:prSet phldrT="[Текст]" custT="1"/>
      <dgm:spPr/>
      <dgm:t>
        <a:bodyPr/>
        <a:lstStyle/>
        <a:p>
          <a:r>
            <a:rPr lang="ru-RU" sz="1400" b="1" dirty="0" smtClean="0"/>
            <a:t> Инвестиции</a:t>
          </a:r>
          <a:endParaRPr lang="ru-RU" sz="1400" b="1" dirty="0"/>
        </a:p>
      </dgm:t>
    </dgm:pt>
    <dgm:pt modelId="{312A38BA-4A57-4F0A-83E6-EB81A8579D75}" type="parTrans" cxnId="{95F7618B-BF8E-433B-866B-54DB7C90E623}">
      <dgm:prSet/>
      <dgm:spPr/>
      <dgm:t>
        <a:bodyPr/>
        <a:lstStyle/>
        <a:p>
          <a:endParaRPr lang="ru-RU"/>
        </a:p>
      </dgm:t>
    </dgm:pt>
    <dgm:pt modelId="{9A8E6D7F-F10F-431B-85B3-57333E84470B}" type="sibTrans" cxnId="{95F7618B-BF8E-433B-866B-54DB7C90E623}">
      <dgm:prSet/>
      <dgm:spPr/>
      <dgm:t>
        <a:bodyPr/>
        <a:lstStyle/>
        <a:p>
          <a:endParaRPr lang="ru-RU"/>
        </a:p>
      </dgm:t>
    </dgm:pt>
    <dgm:pt modelId="{DD4F88DF-4645-4A83-B434-3A8610FBDD62}">
      <dgm:prSet custT="1"/>
      <dgm:spPr/>
      <dgm:t>
        <a:bodyPr/>
        <a:lstStyle/>
        <a:p>
          <a:r>
            <a:rPr lang="ru-RU" sz="1400" b="1" dirty="0" smtClean="0"/>
            <a:t> Внедрение разработанных технологий, процессов </a:t>
          </a:r>
          <a:endParaRPr lang="ru-RU" sz="1400" b="1" dirty="0"/>
        </a:p>
      </dgm:t>
    </dgm:pt>
    <dgm:pt modelId="{7B4FE9EE-63B4-4DA0-8F52-C4B3B3A126CF}" type="parTrans" cxnId="{AD2594B7-34E2-4FF6-8197-4EA1EA9FF168}">
      <dgm:prSet/>
      <dgm:spPr/>
      <dgm:t>
        <a:bodyPr/>
        <a:lstStyle/>
        <a:p>
          <a:endParaRPr lang="ru-RU"/>
        </a:p>
      </dgm:t>
    </dgm:pt>
    <dgm:pt modelId="{1B021C64-3538-4EBE-8245-61107D957BE4}" type="sibTrans" cxnId="{AD2594B7-34E2-4FF6-8197-4EA1EA9FF168}">
      <dgm:prSet/>
      <dgm:spPr/>
      <dgm:t>
        <a:bodyPr/>
        <a:lstStyle/>
        <a:p>
          <a:endParaRPr lang="ru-RU"/>
        </a:p>
      </dgm:t>
    </dgm:pt>
    <dgm:pt modelId="{661DEE9C-DD57-44D0-9961-2348BAA8D05D}" type="pres">
      <dgm:prSet presAssocID="{CA503D10-B138-4B05-A935-BE81855B52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0264A7-1EB9-463C-9B9A-BF9F7BD8F13F}" type="pres">
      <dgm:prSet presAssocID="{CA503D10-B138-4B05-A935-BE81855B52F0}" presName="children" presStyleCnt="0"/>
      <dgm:spPr/>
    </dgm:pt>
    <dgm:pt modelId="{92425D8B-116C-40AE-9125-628B3307E84E}" type="pres">
      <dgm:prSet presAssocID="{CA503D10-B138-4B05-A935-BE81855B52F0}" presName="child1group" presStyleCnt="0"/>
      <dgm:spPr/>
    </dgm:pt>
    <dgm:pt modelId="{74134898-6D9A-4EE9-A6CF-C3F8717A3179}" type="pres">
      <dgm:prSet presAssocID="{CA503D10-B138-4B05-A935-BE81855B52F0}" presName="child1" presStyleLbl="bgAcc1" presStyleIdx="0" presStyleCnt="4" custLinFactNeighborX="-20809" custLinFactNeighborY="1256"/>
      <dgm:spPr/>
      <dgm:t>
        <a:bodyPr/>
        <a:lstStyle/>
        <a:p>
          <a:endParaRPr lang="ru-RU"/>
        </a:p>
      </dgm:t>
    </dgm:pt>
    <dgm:pt modelId="{765A4928-298D-46D5-ABA0-E3AF09BCD7FC}" type="pres">
      <dgm:prSet presAssocID="{CA503D10-B138-4B05-A935-BE81855B52F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78CF5-C7AA-4197-8836-C9543BD093B1}" type="pres">
      <dgm:prSet presAssocID="{CA503D10-B138-4B05-A935-BE81855B52F0}" presName="child2group" presStyleCnt="0"/>
      <dgm:spPr/>
    </dgm:pt>
    <dgm:pt modelId="{8B3FE81A-3F80-41AE-A8C5-05E15158AC28}" type="pres">
      <dgm:prSet presAssocID="{CA503D10-B138-4B05-A935-BE81855B52F0}" presName="child2" presStyleLbl="bgAcc1" presStyleIdx="1" presStyleCnt="4" custLinFactNeighborX="17083"/>
      <dgm:spPr/>
      <dgm:t>
        <a:bodyPr/>
        <a:lstStyle/>
        <a:p>
          <a:endParaRPr lang="ru-RU"/>
        </a:p>
      </dgm:t>
    </dgm:pt>
    <dgm:pt modelId="{19AA6E6D-D341-44CC-B247-0AA72421CADC}" type="pres">
      <dgm:prSet presAssocID="{CA503D10-B138-4B05-A935-BE81855B52F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6E7AAD-E8AA-49C3-A954-B4DFDE9C43F2}" type="pres">
      <dgm:prSet presAssocID="{CA503D10-B138-4B05-A935-BE81855B52F0}" presName="child3group" presStyleCnt="0"/>
      <dgm:spPr/>
    </dgm:pt>
    <dgm:pt modelId="{4E087D3A-F239-46A4-B77F-37FC255119DB}" type="pres">
      <dgm:prSet presAssocID="{CA503D10-B138-4B05-A935-BE81855B52F0}" presName="child3" presStyleLbl="bgAcc1" presStyleIdx="2" presStyleCnt="4" custLinFactNeighborX="19113" custLinFactNeighborY="3139"/>
      <dgm:spPr/>
      <dgm:t>
        <a:bodyPr/>
        <a:lstStyle/>
        <a:p>
          <a:endParaRPr lang="ru-RU"/>
        </a:p>
      </dgm:t>
    </dgm:pt>
    <dgm:pt modelId="{5E8868EF-3D2E-40B3-A224-BF858864E720}" type="pres">
      <dgm:prSet presAssocID="{CA503D10-B138-4B05-A935-BE81855B52F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01C7FC-B8F2-4387-AEDB-E9AFDCDD729A}" type="pres">
      <dgm:prSet presAssocID="{CA503D10-B138-4B05-A935-BE81855B52F0}" presName="child4group" presStyleCnt="0"/>
      <dgm:spPr/>
    </dgm:pt>
    <dgm:pt modelId="{FE3B6F29-90CC-4EDC-BC75-A83B27B27DC7}" type="pres">
      <dgm:prSet presAssocID="{CA503D10-B138-4B05-A935-BE81855B52F0}" presName="child4" presStyleLbl="bgAcc1" presStyleIdx="3" presStyleCnt="4" custScaleX="110941" custLinFactNeighborX="-19517" custLinFactNeighborY="-628"/>
      <dgm:spPr/>
      <dgm:t>
        <a:bodyPr/>
        <a:lstStyle/>
        <a:p>
          <a:endParaRPr lang="ru-RU"/>
        </a:p>
      </dgm:t>
    </dgm:pt>
    <dgm:pt modelId="{F2BE0605-738B-4E77-A9B6-404862AB66F0}" type="pres">
      <dgm:prSet presAssocID="{CA503D10-B138-4B05-A935-BE81855B52F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2D3CB-764D-4E9C-A22F-7EF62D40730D}" type="pres">
      <dgm:prSet presAssocID="{CA503D10-B138-4B05-A935-BE81855B52F0}" presName="childPlaceholder" presStyleCnt="0"/>
      <dgm:spPr/>
    </dgm:pt>
    <dgm:pt modelId="{D6BE1879-9A26-4E17-B583-CA2858F1634A}" type="pres">
      <dgm:prSet presAssocID="{CA503D10-B138-4B05-A935-BE81855B52F0}" presName="circle" presStyleCnt="0"/>
      <dgm:spPr/>
    </dgm:pt>
    <dgm:pt modelId="{3BA18DA9-E4B5-48F7-AEFF-3CF7B5A9872A}" type="pres">
      <dgm:prSet presAssocID="{CA503D10-B138-4B05-A935-BE81855B52F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EF7DA-03A0-4D6A-A945-77BF3B0E9866}" type="pres">
      <dgm:prSet presAssocID="{CA503D10-B138-4B05-A935-BE81855B52F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790444-63E6-4D8B-B422-A017DC84EB9F}" type="pres">
      <dgm:prSet presAssocID="{CA503D10-B138-4B05-A935-BE81855B52F0}" presName="quadrant3" presStyleLbl="node1" presStyleIdx="2" presStyleCnt="4" custLinFactNeighborX="-928" custLinFactNeighborY="255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B335A3-B106-4F2E-9F6D-73BD184C1AAE}" type="pres">
      <dgm:prSet presAssocID="{CA503D10-B138-4B05-A935-BE81855B52F0}" presName="quadrant4" presStyleLbl="node1" presStyleIdx="3" presStyleCnt="4" custLinFactNeighborX="-464" custLinFactNeighborY="250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FAA65-8698-485F-BCCF-D86D7E1B4F9F}" type="pres">
      <dgm:prSet presAssocID="{CA503D10-B138-4B05-A935-BE81855B52F0}" presName="quadrantPlaceholder" presStyleCnt="0"/>
      <dgm:spPr/>
    </dgm:pt>
    <dgm:pt modelId="{4FD99BFD-F9E3-4E8D-AA10-D55DAAEF3CE4}" type="pres">
      <dgm:prSet presAssocID="{CA503D10-B138-4B05-A935-BE81855B52F0}" presName="center1" presStyleLbl="fgShp" presStyleIdx="0" presStyleCnt="2" custScaleX="158564" custScaleY="145710" custLinFactY="-100000" custLinFactNeighborY="-103985"/>
      <dgm:spPr/>
    </dgm:pt>
    <dgm:pt modelId="{5F820F53-DA63-40AD-BCF0-E5F4556121A9}" type="pres">
      <dgm:prSet presAssocID="{CA503D10-B138-4B05-A935-BE81855B52F0}" presName="center2" presStyleLbl="fgShp" presStyleIdx="1" presStyleCnt="2" custScaleX="161251" custScaleY="146973" custLinFactY="100000" custLinFactNeighborX="-2687" custLinFactNeighborY="179697"/>
      <dgm:spPr/>
    </dgm:pt>
  </dgm:ptLst>
  <dgm:cxnLst>
    <dgm:cxn modelId="{4B016AB0-916A-456F-836C-1E51E5C253C1}" srcId="{435527CD-8273-4340-92FD-B1E6E9E098B3}" destId="{5AB74F6C-3409-49EF-A683-B58A469F8503}" srcOrd="1" destOrd="0" parTransId="{81D81E57-0B66-4D3A-8CD5-2C3025AC6C44}" sibTransId="{FAA49DA7-5FE8-46D2-A927-47886CE050F0}"/>
    <dgm:cxn modelId="{A4341F9D-1F6E-4F38-A763-99BE028A35E7}" srcId="{B84A0B92-4731-40C8-BCB2-C0F8F5F9BDCC}" destId="{3EE1ADA3-3929-4E4D-A3BF-39889ECECF3A}" srcOrd="0" destOrd="0" parTransId="{3A18FFEF-522C-402F-88F4-D58F75DC2BCD}" sibTransId="{D163775E-8C9E-4DE0-8E54-40C95AEEBF95}"/>
    <dgm:cxn modelId="{3F8F9B24-F2B6-4321-A4F2-2699D98624A1}" type="presOf" srcId="{E691381A-4D19-4C89-A9B1-386A266694E4}" destId="{4E087D3A-F239-46A4-B77F-37FC255119DB}" srcOrd="0" destOrd="0" presId="urn:microsoft.com/office/officeart/2005/8/layout/cycle4"/>
    <dgm:cxn modelId="{91CAEC4A-9DE3-422B-B696-A9374489A4E8}" type="presOf" srcId="{CA503D10-B138-4B05-A935-BE81855B52F0}" destId="{661DEE9C-DD57-44D0-9961-2348BAA8D05D}" srcOrd="0" destOrd="0" presId="urn:microsoft.com/office/officeart/2005/8/layout/cycle4"/>
    <dgm:cxn modelId="{1DFF3343-0AB3-49D0-92AF-600AB0BCFE0A}" srcId="{739567BB-CFBB-4A66-A2A1-46D198E0C39C}" destId="{8048C674-5E46-4765-8AB6-90D5C7CC6560}" srcOrd="1" destOrd="0" parTransId="{9922F182-EA91-40DA-95A7-BCC0E1C9EC83}" sibTransId="{DA27C47F-5182-4E96-9673-DDF9575898B3}"/>
    <dgm:cxn modelId="{A1997FA4-DAC8-4944-9E31-BF283263BA19}" srcId="{CA503D10-B138-4B05-A935-BE81855B52F0}" destId="{435527CD-8273-4340-92FD-B1E6E9E098B3}" srcOrd="1" destOrd="0" parTransId="{A23F6650-5CC1-4461-AC67-4970514ACC1E}" sibTransId="{ECFC0341-40C2-4DCF-B550-D822DFCA483D}"/>
    <dgm:cxn modelId="{B52D39EB-FA64-4D29-8E47-D200A0B75A3F}" type="presOf" srcId="{3EE1ADA3-3929-4E4D-A3BF-39889ECECF3A}" destId="{765A4928-298D-46D5-ABA0-E3AF09BCD7FC}" srcOrd="1" destOrd="0" presId="urn:microsoft.com/office/officeart/2005/8/layout/cycle4"/>
    <dgm:cxn modelId="{AD2594B7-34E2-4FF6-8197-4EA1EA9FF168}" srcId="{B84A0B92-4731-40C8-BCB2-C0F8F5F9BDCC}" destId="{DD4F88DF-4645-4A83-B434-3A8610FBDD62}" srcOrd="2" destOrd="0" parTransId="{7B4FE9EE-63B4-4DA0-8F52-C4B3B3A126CF}" sibTransId="{1B021C64-3538-4EBE-8245-61107D957BE4}"/>
    <dgm:cxn modelId="{C4C072B7-78DB-47DC-BC17-25016196C7B8}" type="presOf" srcId="{DD4F88DF-4645-4A83-B434-3A8610FBDD62}" destId="{765A4928-298D-46D5-ABA0-E3AF09BCD7FC}" srcOrd="1" destOrd="2" presId="urn:microsoft.com/office/officeart/2005/8/layout/cycle4"/>
    <dgm:cxn modelId="{987F42F4-B82E-434E-ACFC-0C8A82BBE92E}" srcId="{CA503D10-B138-4B05-A935-BE81855B52F0}" destId="{62CA1786-9D30-4206-92EB-B958BC587518}" srcOrd="2" destOrd="0" parTransId="{FEF84B74-0060-4FE0-BEB5-40781005E75E}" sibTransId="{8AB283A8-4982-4F2F-81FB-CA2B9071FD08}"/>
    <dgm:cxn modelId="{AC927BF6-F57F-451C-97FF-5B30B8D00D7E}" type="presOf" srcId="{3EE1ADA3-3929-4E4D-A3BF-39889ECECF3A}" destId="{74134898-6D9A-4EE9-A6CF-C3F8717A3179}" srcOrd="0" destOrd="0" presId="urn:microsoft.com/office/officeart/2005/8/layout/cycle4"/>
    <dgm:cxn modelId="{95F7618B-BF8E-433B-866B-54DB7C90E623}" srcId="{B84A0B92-4731-40C8-BCB2-C0F8F5F9BDCC}" destId="{8A744455-0A70-465C-96B9-F1A32279B753}" srcOrd="1" destOrd="0" parTransId="{312A38BA-4A57-4F0A-83E6-EB81A8579D75}" sibTransId="{9A8E6D7F-F10F-431B-85B3-57333E84470B}"/>
    <dgm:cxn modelId="{A03F6C46-237C-40FE-BC85-A31B601840BC}" type="presOf" srcId="{8A744455-0A70-465C-96B9-F1A32279B753}" destId="{74134898-6D9A-4EE9-A6CF-C3F8717A3179}" srcOrd="0" destOrd="1" presId="urn:microsoft.com/office/officeart/2005/8/layout/cycle4"/>
    <dgm:cxn modelId="{FE1D43DD-627D-433C-B356-151909819B67}" type="presOf" srcId="{8A744455-0A70-465C-96B9-F1A32279B753}" destId="{765A4928-298D-46D5-ABA0-E3AF09BCD7FC}" srcOrd="1" destOrd="1" presId="urn:microsoft.com/office/officeart/2005/8/layout/cycle4"/>
    <dgm:cxn modelId="{B6411F10-AD70-484B-B23B-F5CA7E4BCD4B}" type="presOf" srcId="{DD4F88DF-4645-4A83-B434-3A8610FBDD62}" destId="{74134898-6D9A-4EE9-A6CF-C3F8717A3179}" srcOrd="0" destOrd="2" presId="urn:microsoft.com/office/officeart/2005/8/layout/cycle4"/>
    <dgm:cxn modelId="{E4C4ADCC-CEB8-4ED8-B835-12A912F21F15}" srcId="{CA503D10-B138-4B05-A935-BE81855B52F0}" destId="{739567BB-CFBB-4A66-A2A1-46D198E0C39C}" srcOrd="3" destOrd="0" parTransId="{86494CA1-ABB0-44A0-850F-88B39AD6C321}" sibTransId="{5B975D80-2DFF-4B56-9C30-BDCE6740FC67}"/>
    <dgm:cxn modelId="{66F8A57F-27AC-4563-A14B-C2231B9CE4FA}" type="presOf" srcId="{435527CD-8273-4340-92FD-B1E6E9E098B3}" destId="{DD3EF7DA-03A0-4D6A-A945-77BF3B0E9866}" srcOrd="0" destOrd="0" presId="urn:microsoft.com/office/officeart/2005/8/layout/cycle4"/>
    <dgm:cxn modelId="{C0F47CD5-E43D-48A0-B6DB-254ECB9E7D44}" type="presOf" srcId="{964080D8-FFFD-4F62-9F67-6BD5AD9C7EDC}" destId="{19AA6E6D-D341-44CC-B247-0AA72421CADC}" srcOrd="1" destOrd="0" presId="urn:microsoft.com/office/officeart/2005/8/layout/cycle4"/>
    <dgm:cxn modelId="{32CA706B-6D8B-4F26-838C-E16E5D7082C0}" type="presOf" srcId="{B84A0B92-4731-40C8-BCB2-C0F8F5F9BDCC}" destId="{3BA18DA9-E4B5-48F7-AEFF-3CF7B5A9872A}" srcOrd="0" destOrd="0" presId="urn:microsoft.com/office/officeart/2005/8/layout/cycle4"/>
    <dgm:cxn modelId="{88637A98-EB7C-4BA2-B4FD-7E111647D406}" type="presOf" srcId="{62CA1786-9D30-4206-92EB-B958BC587518}" destId="{98790444-63E6-4D8B-B422-A017DC84EB9F}" srcOrd="0" destOrd="0" presId="urn:microsoft.com/office/officeart/2005/8/layout/cycle4"/>
    <dgm:cxn modelId="{2EECDAE3-C7CE-4593-840A-8C1FDA7AC52C}" type="presOf" srcId="{8048C674-5E46-4765-8AB6-90D5C7CC6560}" destId="{FE3B6F29-90CC-4EDC-BC75-A83B27B27DC7}" srcOrd="0" destOrd="1" presId="urn:microsoft.com/office/officeart/2005/8/layout/cycle4"/>
    <dgm:cxn modelId="{49507B6C-8C76-42D0-8460-C9A7B172F1A3}" type="presOf" srcId="{8048C674-5E46-4765-8AB6-90D5C7CC6560}" destId="{F2BE0605-738B-4E77-A9B6-404862AB66F0}" srcOrd="1" destOrd="1" presId="urn:microsoft.com/office/officeart/2005/8/layout/cycle4"/>
    <dgm:cxn modelId="{EBE19A55-DC11-4C17-ACC1-3D0D631A5B3A}" srcId="{739567BB-CFBB-4A66-A2A1-46D198E0C39C}" destId="{15190D79-0F4A-47C7-BFB3-4F47BC1FED38}" srcOrd="0" destOrd="0" parTransId="{FCD7FEEC-4F9B-48D3-9D22-74005E57E437}" sibTransId="{2285ECF3-F862-4417-886D-8FA43F48939B}"/>
    <dgm:cxn modelId="{642CCE3E-38FF-4C28-9437-B65D5A4E6869}" type="presOf" srcId="{15190D79-0F4A-47C7-BFB3-4F47BC1FED38}" destId="{F2BE0605-738B-4E77-A9B6-404862AB66F0}" srcOrd="1" destOrd="0" presId="urn:microsoft.com/office/officeart/2005/8/layout/cycle4"/>
    <dgm:cxn modelId="{843132FC-D0A3-4CF0-A83B-FD61EA02675E}" srcId="{435527CD-8273-4340-92FD-B1E6E9E098B3}" destId="{964080D8-FFFD-4F62-9F67-6BD5AD9C7EDC}" srcOrd="0" destOrd="0" parTransId="{4B04B679-8C68-4C06-BC40-8625D987C6E6}" sibTransId="{DB25406A-5637-4041-8B17-97511FDF4BA4}"/>
    <dgm:cxn modelId="{2BA34F33-9AC6-44D4-9405-4EF66515A66B}" srcId="{62CA1786-9D30-4206-92EB-B958BC587518}" destId="{E691381A-4D19-4C89-A9B1-386A266694E4}" srcOrd="0" destOrd="0" parTransId="{F24A1D2F-67D6-4FF6-AECC-898BAB9F342A}" sibTransId="{C5553E42-F2CF-4F2D-B2EF-6D9EE290EBFA}"/>
    <dgm:cxn modelId="{5C32F853-C2B0-40C6-A546-EA546F8F6D1C}" type="presOf" srcId="{E691381A-4D19-4C89-A9B1-386A266694E4}" destId="{5E8868EF-3D2E-40B3-A224-BF858864E720}" srcOrd="1" destOrd="0" presId="urn:microsoft.com/office/officeart/2005/8/layout/cycle4"/>
    <dgm:cxn modelId="{2DF18D35-ED71-4C8A-A902-B2274185793C}" srcId="{CA503D10-B138-4B05-A935-BE81855B52F0}" destId="{B84A0B92-4731-40C8-BCB2-C0F8F5F9BDCC}" srcOrd="0" destOrd="0" parTransId="{9F0407A9-9059-499F-86F2-6B9AAFF638CF}" sibTransId="{984596D0-9DB8-48A7-8F5A-B501D86A9EEF}"/>
    <dgm:cxn modelId="{254EC2BA-4076-4876-95CE-082CCF43A7EA}" type="presOf" srcId="{964080D8-FFFD-4F62-9F67-6BD5AD9C7EDC}" destId="{8B3FE81A-3F80-41AE-A8C5-05E15158AC28}" srcOrd="0" destOrd="0" presId="urn:microsoft.com/office/officeart/2005/8/layout/cycle4"/>
    <dgm:cxn modelId="{6C3C4AF2-C152-4D98-BA0F-14CEFAA71BBD}" type="presOf" srcId="{15190D79-0F4A-47C7-BFB3-4F47BC1FED38}" destId="{FE3B6F29-90CC-4EDC-BC75-A83B27B27DC7}" srcOrd="0" destOrd="0" presId="urn:microsoft.com/office/officeart/2005/8/layout/cycle4"/>
    <dgm:cxn modelId="{8A3672AF-1A99-4BA8-BA84-9AC645F2930A}" type="presOf" srcId="{739567BB-CFBB-4A66-A2A1-46D198E0C39C}" destId="{CCB335A3-B106-4F2E-9F6D-73BD184C1AAE}" srcOrd="0" destOrd="0" presId="urn:microsoft.com/office/officeart/2005/8/layout/cycle4"/>
    <dgm:cxn modelId="{70D76B80-81D3-40E0-8180-128023CDC902}" type="presOf" srcId="{5AB74F6C-3409-49EF-A683-B58A469F8503}" destId="{19AA6E6D-D341-44CC-B247-0AA72421CADC}" srcOrd="1" destOrd="1" presId="urn:microsoft.com/office/officeart/2005/8/layout/cycle4"/>
    <dgm:cxn modelId="{E049FF3C-7043-422B-9B9C-AC0110280CEF}" type="presOf" srcId="{5AB74F6C-3409-49EF-A683-B58A469F8503}" destId="{8B3FE81A-3F80-41AE-A8C5-05E15158AC28}" srcOrd="0" destOrd="1" presId="urn:microsoft.com/office/officeart/2005/8/layout/cycle4"/>
    <dgm:cxn modelId="{2D3E612E-ED4B-458D-A24B-3156C8271B5D}" type="presParOf" srcId="{661DEE9C-DD57-44D0-9961-2348BAA8D05D}" destId="{620264A7-1EB9-463C-9B9A-BF9F7BD8F13F}" srcOrd="0" destOrd="0" presId="urn:microsoft.com/office/officeart/2005/8/layout/cycle4"/>
    <dgm:cxn modelId="{05D2B3D3-746E-432C-8CA9-B3FDCD17400E}" type="presParOf" srcId="{620264A7-1EB9-463C-9B9A-BF9F7BD8F13F}" destId="{92425D8B-116C-40AE-9125-628B3307E84E}" srcOrd="0" destOrd="0" presId="urn:microsoft.com/office/officeart/2005/8/layout/cycle4"/>
    <dgm:cxn modelId="{C17E4BF1-671D-4BD0-B480-6A5E0B99BB05}" type="presParOf" srcId="{92425D8B-116C-40AE-9125-628B3307E84E}" destId="{74134898-6D9A-4EE9-A6CF-C3F8717A3179}" srcOrd="0" destOrd="0" presId="urn:microsoft.com/office/officeart/2005/8/layout/cycle4"/>
    <dgm:cxn modelId="{A1CD1C76-071E-433A-8E8A-8F41EFA031A0}" type="presParOf" srcId="{92425D8B-116C-40AE-9125-628B3307E84E}" destId="{765A4928-298D-46D5-ABA0-E3AF09BCD7FC}" srcOrd="1" destOrd="0" presId="urn:microsoft.com/office/officeart/2005/8/layout/cycle4"/>
    <dgm:cxn modelId="{BEB64D4E-79C5-47C0-8AFF-EEF4B1329FC9}" type="presParOf" srcId="{620264A7-1EB9-463C-9B9A-BF9F7BD8F13F}" destId="{28E78CF5-C7AA-4197-8836-C9543BD093B1}" srcOrd="1" destOrd="0" presId="urn:microsoft.com/office/officeart/2005/8/layout/cycle4"/>
    <dgm:cxn modelId="{164FE297-35FA-4EFD-A4D1-39172CAF4E00}" type="presParOf" srcId="{28E78CF5-C7AA-4197-8836-C9543BD093B1}" destId="{8B3FE81A-3F80-41AE-A8C5-05E15158AC28}" srcOrd="0" destOrd="0" presId="urn:microsoft.com/office/officeart/2005/8/layout/cycle4"/>
    <dgm:cxn modelId="{11CCC866-F70B-4EAE-89D7-03A606427E57}" type="presParOf" srcId="{28E78CF5-C7AA-4197-8836-C9543BD093B1}" destId="{19AA6E6D-D341-44CC-B247-0AA72421CADC}" srcOrd="1" destOrd="0" presId="urn:microsoft.com/office/officeart/2005/8/layout/cycle4"/>
    <dgm:cxn modelId="{215BA50A-D413-4855-A021-E27C0F7E9667}" type="presParOf" srcId="{620264A7-1EB9-463C-9B9A-BF9F7BD8F13F}" destId="{F26E7AAD-E8AA-49C3-A954-B4DFDE9C43F2}" srcOrd="2" destOrd="0" presId="urn:microsoft.com/office/officeart/2005/8/layout/cycle4"/>
    <dgm:cxn modelId="{08C1F24A-4687-4BBA-B05A-F46CECCC81F3}" type="presParOf" srcId="{F26E7AAD-E8AA-49C3-A954-B4DFDE9C43F2}" destId="{4E087D3A-F239-46A4-B77F-37FC255119DB}" srcOrd="0" destOrd="0" presId="urn:microsoft.com/office/officeart/2005/8/layout/cycle4"/>
    <dgm:cxn modelId="{DE2530AE-0031-49C9-B5F2-BA8BA310F8CA}" type="presParOf" srcId="{F26E7AAD-E8AA-49C3-A954-B4DFDE9C43F2}" destId="{5E8868EF-3D2E-40B3-A224-BF858864E720}" srcOrd="1" destOrd="0" presId="urn:microsoft.com/office/officeart/2005/8/layout/cycle4"/>
    <dgm:cxn modelId="{E504EFF5-B125-4E28-A73F-B74AB39D627D}" type="presParOf" srcId="{620264A7-1EB9-463C-9B9A-BF9F7BD8F13F}" destId="{A201C7FC-B8F2-4387-AEDB-E9AFDCDD729A}" srcOrd="3" destOrd="0" presId="urn:microsoft.com/office/officeart/2005/8/layout/cycle4"/>
    <dgm:cxn modelId="{174EB697-F0CD-49C2-9B8F-C8091EE618D8}" type="presParOf" srcId="{A201C7FC-B8F2-4387-AEDB-E9AFDCDD729A}" destId="{FE3B6F29-90CC-4EDC-BC75-A83B27B27DC7}" srcOrd="0" destOrd="0" presId="urn:microsoft.com/office/officeart/2005/8/layout/cycle4"/>
    <dgm:cxn modelId="{129C61FE-7151-455A-87D8-DB133A9E9B38}" type="presParOf" srcId="{A201C7FC-B8F2-4387-AEDB-E9AFDCDD729A}" destId="{F2BE0605-738B-4E77-A9B6-404862AB66F0}" srcOrd="1" destOrd="0" presId="urn:microsoft.com/office/officeart/2005/8/layout/cycle4"/>
    <dgm:cxn modelId="{2D8086B9-AD5F-4B67-96E3-76FA46E94EB1}" type="presParOf" srcId="{620264A7-1EB9-463C-9B9A-BF9F7BD8F13F}" destId="{BA12D3CB-764D-4E9C-A22F-7EF62D40730D}" srcOrd="4" destOrd="0" presId="urn:microsoft.com/office/officeart/2005/8/layout/cycle4"/>
    <dgm:cxn modelId="{68C5E88E-0A49-418F-8888-1C5AED65FA97}" type="presParOf" srcId="{661DEE9C-DD57-44D0-9961-2348BAA8D05D}" destId="{D6BE1879-9A26-4E17-B583-CA2858F1634A}" srcOrd="1" destOrd="0" presId="urn:microsoft.com/office/officeart/2005/8/layout/cycle4"/>
    <dgm:cxn modelId="{15F084B2-AE48-4BFC-ACBF-2D8915AC65B0}" type="presParOf" srcId="{D6BE1879-9A26-4E17-B583-CA2858F1634A}" destId="{3BA18DA9-E4B5-48F7-AEFF-3CF7B5A9872A}" srcOrd="0" destOrd="0" presId="urn:microsoft.com/office/officeart/2005/8/layout/cycle4"/>
    <dgm:cxn modelId="{D8A3D8CD-CD88-4CBB-8665-3F3621A30F92}" type="presParOf" srcId="{D6BE1879-9A26-4E17-B583-CA2858F1634A}" destId="{DD3EF7DA-03A0-4D6A-A945-77BF3B0E9866}" srcOrd="1" destOrd="0" presId="urn:microsoft.com/office/officeart/2005/8/layout/cycle4"/>
    <dgm:cxn modelId="{61F7F79C-2352-4E5D-876A-85D4F580304A}" type="presParOf" srcId="{D6BE1879-9A26-4E17-B583-CA2858F1634A}" destId="{98790444-63E6-4D8B-B422-A017DC84EB9F}" srcOrd="2" destOrd="0" presId="urn:microsoft.com/office/officeart/2005/8/layout/cycle4"/>
    <dgm:cxn modelId="{0DC0D1B0-DBD1-4B30-B4F6-1DB0A05C6626}" type="presParOf" srcId="{D6BE1879-9A26-4E17-B583-CA2858F1634A}" destId="{CCB335A3-B106-4F2E-9F6D-73BD184C1AAE}" srcOrd="3" destOrd="0" presId="urn:microsoft.com/office/officeart/2005/8/layout/cycle4"/>
    <dgm:cxn modelId="{CFA274DF-33E0-4780-89A4-4DA1C192FD53}" type="presParOf" srcId="{D6BE1879-9A26-4E17-B583-CA2858F1634A}" destId="{200FAA65-8698-485F-BCCF-D86D7E1B4F9F}" srcOrd="4" destOrd="0" presId="urn:microsoft.com/office/officeart/2005/8/layout/cycle4"/>
    <dgm:cxn modelId="{01BDD291-E16C-44F3-9414-D49B175145A7}" type="presParOf" srcId="{661DEE9C-DD57-44D0-9961-2348BAA8D05D}" destId="{4FD99BFD-F9E3-4E8D-AA10-D55DAAEF3CE4}" srcOrd="2" destOrd="0" presId="urn:microsoft.com/office/officeart/2005/8/layout/cycle4"/>
    <dgm:cxn modelId="{763BF6E4-6DC2-4100-BDEC-F347802429D0}" type="presParOf" srcId="{661DEE9C-DD57-44D0-9961-2348BAA8D05D}" destId="{5F820F53-DA63-40AD-BCF0-E5F4556121A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10FF88-744F-43F3-A46E-DF0DCAEE6D8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D45286F-3646-406D-8D46-CC16CD86F113}">
      <dgm:prSet phldrT="[Текст]" custT="1"/>
      <dgm:spPr>
        <a:noFill/>
        <a:ln>
          <a:noFill/>
        </a:ln>
      </dgm:spPr>
      <dgm:t>
        <a:bodyPr/>
        <a:lstStyle/>
        <a:p>
          <a:r>
            <a:rPr lang="ru-RU" sz="2000" dirty="0" smtClean="0"/>
            <a:t>Актуальные задачи</a:t>
          </a:r>
          <a:endParaRPr lang="ru-RU" sz="2000" dirty="0"/>
        </a:p>
      </dgm:t>
    </dgm:pt>
    <dgm:pt modelId="{A0A437FB-DB41-4AF6-82C9-C64D2BF764CB}" type="sibTrans" cxnId="{5DB6084A-E497-4F6F-BAB3-AF40855E69EA}">
      <dgm:prSet/>
      <dgm:spPr/>
      <dgm:t>
        <a:bodyPr/>
        <a:lstStyle/>
        <a:p>
          <a:endParaRPr lang="ru-RU"/>
        </a:p>
      </dgm:t>
    </dgm:pt>
    <dgm:pt modelId="{BEC06E57-2AE6-41E3-AB3D-EEDD977C477B}" type="parTrans" cxnId="{5DB6084A-E497-4F6F-BAB3-AF40855E69EA}">
      <dgm:prSet/>
      <dgm:spPr/>
      <dgm:t>
        <a:bodyPr/>
        <a:lstStyle/>
        <a:p>
          <a:endParaRPr lang="ru-RU"/>
        </a:p>
      </dgm:t>
    </dgm:pt>
    <dgm:pt modelId="{0A86015C-0CD5-4422-9312-07F49C293D23}" type="pres">
      <dgm:prSet presAssocID="{1D10FF88-744F-43F3-A46E-DF0DCAEE6D8C}" presName="CompostProcess" presStyleCnt="0">
        <dgm:presLayoutVars>
          <dgm:dir/>
          <dgm:resizeHandles val="exact"/>
        </dgm:presLayoutVars>
      </dgm:prSet>
      <dgm:spPr/>
    </dgm:pt>
    <dgm:pt modelId="{F4F3E294-819A-4FB0-97F7-5D31D0B3C598}" type="pres">
      <dgm:prSet presAssocID="{1D10FF88-744F-43F3-A46E-DF0DCAEE6D8C}" presName="arrow" presStyleLbl="bgShp" presStyleIdx="0" presStyleCnt="1"/>
      <dgm:spPr>
        <a:solidFill>
          <a:srgbClr val="FF0000"/>
        </a:solidFill>
      </dgm:spPr>
    </dgm:pt>
    <dgm:pt modelId="{CA1B99A0-EFBD-4B8A-978D-8BDE3EBC27A1}" type="pres">
      <dgm:prSet presAssocID="{1D10FF88-744F-43F3-A46E-DF0DCAEE6D8C}" presName="linearProcess" presStyleCnt="0"/>
      <dgm:spPr/>
    </dgm:pt>
    <dgm:pt modelId="{553014F1-B0EB-4B0F-8F7E-952B1E8C5773}" type="pres">
      <dgm:prSet presAssocID="{1D45286F-3646-406D-8D46-CC16CD86F113}" presName="textNode" presStyleLbl="node1" presStyleIdx="0" presStyleCnt="1" custLinFactNeighborX="-15170" custLinFactNeighborY="-37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9DC1FF-9896-44D5-81AD-B58623486157}" type="presOf" srcId="{1D45286F-3646-406D-8D46-CC16CD86F113}" destId="{553014F1-B0EB-4B0F-8F7E-952B1E8C5773}" srcOrd="0" destOrd="0" presId="urn:microsoft.com/office/officeart/2005/8/layout/hProcess9"/>
    <dgm:cxn modelId="{5DB6084A-E497-4F6F-BAB3-AF40855E69EA}" srcId="{1D10FF88-744F-43F3-A46E-DF0DCAEE6D8C}" destId="{1D45286F-3646-406D-8D46-CC16CD86F113}" srcOrd="0" destOrd="0" parTransId="{BEC06E57-2AE6-41E3-AB3D-EEDD977C477B}" sibTransId="{A0A437FB-DB41-4AF6-82C9-C64D2BF764CB}"/>
    <dgm:cxn modelId="{CA085380-6969-4088-AFDA-4B903F4133FD}" type="presOf" srcId="{1D10FF88-744F-43F3-A46E-DF0DCAEE6D8C}" destId="{0A86015C-0CD5-4422-9312-07F49C293D23}" srcOrd="0" destOrd="0" presId="urn:microsoft.com/office/officeart/2005/8/layout/hProcess9"/>
    <dgm:cxn modelId="{561CDB8B-7BFC-4F1B-964E-9632BE857DAF}" type="presParOf" srcId="{0A86015C-0CD5-4422-9312-07F49C293D23}" destId="{F4F3E294-819A-4FB0-97F7-5D31D0B3C598}" srcOrd="0" destOrd="0" presId="urn:microsoft.com/office/officeart/2005/8/layout/hProcess9"/>
    <dgm:cxn modelId="{523FC38E-635A-40F2-A208-4BB7D21BB0CB}" type="presParOf" srcId="{0A86015C-0CD5-4422-9312-07F49C293D23}" destId="{CA1B99A0-EFBD-4B8A-978D-8BDE3EBC27A1}" srcOrd="1" destOrd="0" presId="urn:microsoft.com/office/officeart/2005/8/layout/hProcess9"/>
    <dgm:cxn modelId="{97EF0FD6-062F-424A-A947-8F68B3E6483C}" type="presParOf" srcId="{CA1B99A0-EFBD-4B8A-978D-8BDE3EBC27A1}" destId="{553014F1-B0EB-4B0F-8F7E-952B1E8C5773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10FF88-744F-43F3-A46E-DF0DCAEE6D8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C957F4F-9EB6-42D3-BCA8-238125E52F30}">
      <dgm:prSet phldrT="[Текст]" custT="1"/>
      <dgm:spPr>
        <a:solidFill>
          <a:srgbClr val="FF0000"/>
        </a:solidFill>
        <a:ln>
          <a:noFill/>
        </a:ln>
      </dgm:spPr>
      <dgm:t>
        <a:bodyPr/>
        <a:lstStyle/>
        <a:p>
          <a:r>
            <a:rPr lang="ru-RU" sz="2000" dirty="0" smtClean="0"/>
            <a:t>Перспективные задачи</a:t>
          </a:r>
          <a:endParaRPr lang="ru-RU" sz="2000" dirty="0"/>
        </a:p>
      </dgm:t>
    </dgm:pt>
    <dgm:pt modelId="{88FF78C4-8A2A-406A-90B1-85BB6A7794EB}" type="sibTrans" cxnId="{C7E2CB52-0F01-467E-B100-F8FF5973F019}">
      <dgm:prSet/>
      <dgm:spPr/>
      <dgm:t>
        <a:bodyPr/>
        <a:lstStyle/>
        <a:p>
          <a:endParaRPr lang="ru-RU"/>
        </a:p>
      </dgm:t>
    </dgm:pt>
    <dgm:pt modelId="{2C806F15-4DCA-49B9-A05C-C4ABF14CED54}" type="parTrans" cxnId="{C7E2CB52-0F01-467E-B100-F8FF5973F019}">
      <dgm:prSet/>
      <dgm:spPr/>
      <dgm:t>
        <a:bodyPr/>
        <a:lstStyle/>
        <a:p>
          <a:endParaRPr lang="ru-RU"/>
        </a:p>
      </dgm:t>
    </dgm:pt>
    <dgm:pt modelId="{0A86015C-0CD5-4422-9312-07F49C293D23}" type="pres">
      <dgm:prSet presAssocID="{1D10FF88-744F-43F3-A46E-DF0DCAEE6D8C}" presName="CompostProcess" presStyleCnt="0">
        <dgm:presLayoutVars>
          <dgm:dir val="rev"/>
          <dgm:resizeHandles val="exact"/>
        </dgm:presLayoutVars>
      </dgm:prSet>
      <dgm:spPr/>
    </dgm:pt>
    <dgm:pt modelId="{F4F3E294-819A-4FB0-97F7-5D31D0B3C598}" type="pres">
      <dgm:prSet presAssocID="{1D10FF88-744F-43F3-A46E-DF0DCAEE6D8C}" presName="arrow" presStyleLbl="bgShp" presStyleIdx="0" presStyleCnt="1" custLinFactNeighborX="8272" custLinFactNeighborY="0"/>
      <dgm:spPr>
        <a:solidFill>
          <a:srgbClr val="FF0000"/>
        </a:solidFill>
      </dgm:spPr>
    </dgm:pt>
    <dgm:pt modelId="{CA1B99A0-EFBD-4B8A-978D-8BDE3EBC27A1}" type="pres">
      <dgm:prSet presAssocID="{1D10FF88-744F-43F3-A46E-DF0DCAEE6D8C}" presName="linearProcess" presStyleCnt="0"/>
      <dgm:spPr/>
    </dgm:pt>
    <dgm:pt modelId="{6991DB8C-91C3-4A59-9ED7-829345A076EC}" type="pres">
      <dgm:prSet presAssocID="{9C957F4F-9EB6-42D3-BCA8-238125E52F30}" presName="textNode" presStyleLbl="node1" presStyleIdx="0" presStyleCnt="1" custLinFactNeighborX="29523" custLinFactNeighborY="41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14A31-3D0F-4419-A028-7E918CCCB8D8}" type="presOf" srcId="{1D10FF88-744F-43F3-A46E-DF0DCAEE6D8C}" destId="{0A86015C-0CD5-4422-9312-07F49C293D23}" srcOrd="0" destOrd="0" presId="urn:microsoft.com/office/officeart/2005/8/layout/hProcess9"/>
    <dgm:cxn modelId="{C7E2CB52-0F01-467E-B100-F8FF5973F019}" srcId="{1D10FF88-744F-43F3-A46E-DF0DCAEE6D8C}" destId="{9C957F4F-9EB6-42D3-BCA8-238125E52F30}" srcOrd="0" destOrd="0" parTransId="{2C806F15-4DCA-49B9-A05C-C4ABF14CED54}" sibTransId="{88FF78C4-8A2A-406A-90B1-85BB6A7794EB}"/>
    <dgm:cxn modelId="{B77888F3-3864-4485-8764-ECF391D05419}" type="presOf" srcId="{9C957F4F-9EB6-42D3-BCA8-238125E52F30}" destId="{6991DB8C-91C3-4A59-9ED7-829345A076EC}" srcOrd="0" destOrd="0" presId="urn:microsoft.com/office/officeart/2005/8/layout/hProcess9"/>
    <dgm:cxn modelId="{E91C458B-1C5A-47B4-92B8-4A7858A06079}" type="presParOf" srcId="{0A86015C-0CD5-4422-9312-07F49C293D23}" destId="{F4F3E294-819A-4FB0-97F7-5D31D0B3C598}" srcOrd="0" destOrd="0" presId="urn:microsoft.com/office/officeart/2005/8/layout/hProcess9"/>
    <dgm:cxn modelId="{2D1549E8-6B93-4BC1-9D32-2E5FCF303F73}" type="presParOf" srcId="{0A86015C-0CD5-4422-9312-07F49C293D23}" destId="{CA1B99A0-EFBD-4B8A-978D-8BDE3EBC27A1}" srcOrd="1" destOrd="0" presId="urn:microsoft.com/office/officeart/2005/8/layout/hProcess9"/>
    <dgm:cxn modelId="{E5DF088A-D7ED-48BE-92CC-63D720E5C812}" type="presParOf" srcId="{CA1B99A0-EFBD-4B8A-978D-8BDE3EBC27A1}" destId="{6991DB8C-91C3-4A59-9ED7-829345A076EC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32ABCE-F6C6-4393-89E7-6DAD0D5DF9BD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BEE3B6-29EE-4770-B933-D07A7EB79CEB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Актуальные задачи и проблемы</a:t>
          </a:r>
          <a:endParaRPr lang="ru-RU" dirty="0">
            <a:solidFill>
              <a:schemeClr val="bg1"/>
            </a:solidFill>
          </a:endParaRPr>
        </a:p>
      </dgm:t>
    </dgm:pt>
    <dgm:pt modelId="{9CE8A80B-6C3D-4350-AB55-4CE5894CE503}" type="parTrans" cxnId="{FCE11B9E-47C1-46DC-A00B-5C9342BD8570}">
      <dgm:prSet/>
      <dgm:spPr>
        <a:solidFill>
          <a:schemeClr val="accent1"/>
        </a:solidFill>
      </dgm:spPr>
      <dgm:t>
        <a:bodyPr/>
        <a:lstStyle/>
        <a:p>
          <a:endParaRPr lang="ru-RU"/>
        </a:p>
      </dgm:t>
    </dgm:pt>
    <dgm:pt modelId="{E77079E2-EB10-4F2B-9E46-C3263F8A4700}" type="sibTrans" cxnId="{FCE11B9E-47C1-46DC-A00B-5C9342BD8570}">
      <dgm:prSet/>
      <dgm:spPr/>
      <dgm:t>
        <a:bodyPr/>
        <a:lstStyle/>
        <a:p>
          <a:endParaRPr lang="ru-RU"/>
        </a:p>
      </dgm:t>
    </dgm:pt>
    <dgm:pt modelId="{8BF6D025-A3DC-4E91-ACF3-3EC4FF84984E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Итог работы: Определение и передача наиболее важной проблемы в  НТЦ для ее решения</a:t>
          </a:r>
          <a:endParaRPr lang="ru-RU" b="1" dirty="0">
            <a:solidFill>
              <a:schemeClr val="tx1"/>
            </a:solidFill>
          </a:endParaRPr>
        </a:p>
      </dgm:t>
    </dgm:pt>
    <dgm:pt modelId="{5AACDC76-21DA-49A7-A61C-2CABA0BE4171}" type="parTrans" cxnId="{63D89CCE-64ED-4588-B221-071A81244886}">
      <dgm:prSet/>
      <dgm:spPr/>
      <dgm:t>
        <a:bodyPr/>
        <a:lstStyle/>
        <a:p>
          <a:endParaRPr lang="ru-RU"/>
        </a:p>
      </dgm:t>
    </dgm:pt>
    <dgm:pt modelId="{58039B92-6906-4EB3-901B-AB1218C0546C}" type="sibTrans" cxnId="{63D89CCE-64ED-4588-B221-071A81244886}">
      <dgm:prSet/>
      <dgm:spPr/>
      <dgm:t>
        <a:bodyPr/>
        <a:lstStyle/>
        <a:p>
          <a:endParaRPr lang="ru-RU"/>
        </a:p>
      </dgm:t>
    </dgm:pt>
    <dgm:pt modelId="{571E8394-E3A3-44B2-890D-1486C25F2ECD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Перспективные задачи</a:t>
          </a:r>
          <a:endParaRPr lang="ru-RU" dirty="0">
            <a:solidFill>
              <a:schemeClr val="bg1"/>
            </a:solidFill>
          </a:endParaRPr>
        </a:p>
      </dgm:t>
    </dgm:pt>
    <dgm:pt modelId="{29E5B03D-76D3-447E-BDAC-34191EF8DE31}" type="parTrans" cxnId="{5F0F0355-E409-4811-BDE1-596A9C8B8D45}">
      <dgm:prSet/>
      <dgm:spPr>
        <a:solidFill>
          <a:schemeClr val="accent1"/>
        </a:solidFill>
      </dgm:spPr>
      <dgm:t>
        <a:bodyPr/>
        <a:lstStyle/>
        <a:p>
          <a:endParaRPr lang="ru-RU"/>
        </a:p>
      </dgm:t>
    </dgm:pt>
    <dgm:pt modelId="{85BEC670-EC7D-4DEB-A773-E3373C79EC3D}" type="sibTrans" cxnId="{5F0F0355-E409-4811-BDE1-596A9C8B8D45}">
      <dgm:prSet/>
      <dgm:spPr/>
      <dgm:t>
        <a:bodyPr/>
        <a:lstStyle/>
        <a:p>
          <a:endParaRPr lang="ru-RU"/>
        </a:p>
      </dgm:t>
    </dgm:pt>
    <dgm:pt modelId="{6F94AE04-FFED-4482-A678-71D18E1BDEDB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b="1" smtClean="0">
              <a:solidFill>
                <a:schemeClr val="tx1"/>
              </a:solidFill>
            </a:rPr>
            <a:t>Функции:</a:t>
          </a:r>
        </a:p>
        <a:p>
          <a:r>
            <a:rPr lang="ru-RU" sz="1600" b="1" smtClean="0">
              <a:solidFill>
                <a:schemeClr val="tx1"/>
              </a:solidFill>
            </a:rPr>
            <a:t>- </a:t>
          </a:r>
          <a:r>
            <a:rPr lang="ru-RU" sz="1600" b="1" dirty="0" smtClean="0">
              <a:solidFill>
                <a:schemeClr val="tx1"/>
              </a:solidFill>
            </a:rPr>
            <a:t>Обмен опытом</a:t>
          </a:r>
        </a:p>
        <a:p>
          <a:r>
            <a:rPr lang="ru-RU" sz="1600" b="1" dirty="0" smtClean="0">
              <a:solidFill>
                <a:schemeClr val="tx1"/>
              </a:solidFill>
            </a:rPr>
            <a:t>- Обучение применяемым технологиям в филиалах</a:t>
          </a:r>
        </a:p>
        <a:p>
          <a:r>
            <a:rPr lang="ru-RU" sz="1600" b="1" dirty="0" smtClean="0">
              <a:solidFill>
                <a:schemeClr val="tx1"/>
              </a:solidFill>
            </a:rPr>
            <a:t>- Рассмотрение  и утверждение представленных НТЦ решений</a:t>
          </a:r>
        </a:p>
        <a:p>
          <a:r>
            <a:rPr lang="ru-RU" sz="1600" b="1" dirty="0" smtClean="0">
              <a:solidFill>
                <a:schemeClr val="tx1"/>
              </a:solidFill>
            </a:rPr>
            <a:t>- Представление на рассмотрение к реализации утвержденных решений Совету директоров </a:t>
          </a:r>
          <a:endParaRPr lang="ru-RU" sz="1600" b="1" dirty="0">
            <a:solidFill>
              <a:schemeClr val="tx1"/>
            </a:solidFill>
          </a:endParaRPr>
        </a:p>
      </dgm:t>
    </dgm:pt>
    <dgm:pt modelId="{886E8A17-1885-41A6-8B75-319B9B7944BF}" type="sibTrans" cxnId="{2C226B0F-1A10-4DE5-818B-FFDF29105BD1}">
      <dgm:prSet/>
      <dgm:spPr/>
      <dgm:t>
        <a:bodyPr/>
        <a:lstStyle/>
        <a:p>
          <a:endParaRPr lang="ru-RU"/>
        </a:p>
      </dgm:t>
    </dgm:pt>
    <dgm:pt modelId="{88577DA0-5FB6-4043-B91D-83152531EE6D}" type="parTrans" cxnId="{2C226B0F-1A10-4DE5-818B-FFDF29105BD1}">
      <dgm:prSet/>
      <dgm:spPr/>
      <dgm:t>
        <a:bodyPr/>
        <a:lstStyle/>
        <a:p>
          <a:endParaRPr lang="ru-RU"/>
        </a:p>
      </dgm:t>
    </dgm:pt>
    <dgm:pt modelId="{1306ABDC-B5A2-45A2-82F5-58BD859144DF}" type="pres">
      <dgm:prSet presAssocID="{3132ABCE-F6C6-4393-89E7-6DAD0D5DF9B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52515D-1B6E-40FF-9600-6267518B850C}" type="pres">
      <dgm:prSet presAssocID="{6F94AE04-FFED-4482-A678-71D18E1BDEDB}" presName="centerShape" presStyleLbl="node0" presStyleIdx="0" presStyleCnt="1" custScaleX="156038" custScaleY="147713" custLinFactNeighborX="1479" custLinFactNeighborY="-14011"/>
      <dgm:spPr/>
      <dgm:t>
        <a:bodyPr/>
        <a:lstStyle/>
        <a:p>
          <a:endParaRPr lang="ru-RU"/>
        </a:p>
      </dgm:t>
    </dgm:pt>
    <dgm:pt modelId="{F2E1A3D4-C56C-4409-8BF4-45A690D5C99B}" type="pres">
      <dgm:prSet presAssocID="{9CE8A80B-6C3D-4350-AB55-4CE5894CE503}" presName="parTrans" presStyleLbl="bgSibTrans2D1" presStyleIdx="0" presStyleCnt="3" custAng="174319" custScaleX="34542" custScaleY="67324" custLinFactNeighborX="32719" custLinFactNeighborY="1249"/>
      <dgm:spPr/>
      <dgm:t>
        <a:bodyPr/>
        <a:lstStyle/>
        <a:p>
          <a:endParaRPr lang="ru-RU"/>
        </a:p>
      </dgm:t>
    </dgm:pt>
    <dgm:pt modelId="{DBCA09A9-DFAA-4D5E-9342-3CECD19C942B}" type="pres">
      <dgm:prSet presAssocID="{2DBEE3B6-29EE-4770-B933-D07A7EB79CEB}" presName="node" presStyleLbl="node1" presStyleIdx="0" presStyleCnt="3" custScaleX="65690" custScaleY="41588" custRadScaleRad="97014" custRadScaleInc="-33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268912-DA65-45B2-B10C-5F0909370FB2}" type="pres">
      <dgm:prSet presAssocID="{5AACDC76-21DA-49A7-A61C-2CABA0BE4171}" presName="parTrans" presStyleLbl="bgSibTrans2D1" presStyleIdx="1" presStyleCnt="3" custAng="10800000" custScaleX="63811" custLinFactNeighborX="-1270" custLinFactNeighborY="20922"/>
      <dgm:spPr/>
      <dgm:t>
        <a:bodyPr/>
        <a:lstStyle/>
        <a:p>
          <a:endParaRPr lang="ru-RU"/>
        </a:p>
      </dgm:t>
    </dgm:pt>
    <dgm:pt modelId="{3D509FC1-CFBD-45E1-9563-3954C80D9D20}" type="pres">
      <dgm:prSet presAssocID="{8BF6D025-A3DC-4E91-ACF3-3EC4FF84984E}" presName="node" presStyleLbl="node1" presStyleIdx="1" presStyleCnt="3" custScaleX="94064" custScaleY="71088" custRadScaleRad="27278" custRadScaleInc="284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D2E141-DFE1-472E-AF08-249ABD6A544B}" type="pres">
      <dgm:prSet presAssocID="{29E5B03D-76D3-447E-BDAC-34191EF8DE31}" presName="parTrans" presStyleLbl="bgSibTrans2D1" presStyleIdx="2" presStyleCnt="3" custScaleX="40362" custScaleY="69527" custLinFactNeighborX="-31016" custLinFactNeighborY="-1396"/>
      <dgm:spPr/>
      <dgm:t>
        <a:bodyPr/>
        <a:lstStyle/>
        <a:p>
          <a:endParaRPr lang="ru-RU"/>
        </a:p>
      </dgm:t>
    </dgm:pt>
    <dgm:pt modelId="{A130AC39-F723-4D2C-AD65-43F03C878385}" type="pres">
      <dgm:prSet presAssocID="{571E8394-E3A3-44B2-890D-1486C25F2ECD}" presName="node" presStyleLbl="node1" presStyleIdx="2" presStyleCnt="3" custScaleX="61329" custScaleY="46370" custRadScaleRad="101536" custRadScaleInc="348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4D1006-24E3-486E-B55C-5A8DA49DFAF3}" type="presOf" srcId="{5AACDC76-21DA-49A7-A61C-2CABA0BE4171}" destId="{67268912-DA65-45B2-B10C-5F0909370FB2}" srcOrd="0" destOrd="0" presId="urn:microsoft.com/office/officeart/2005/8/layout/radial4"/>
    <dgm:cxn modelId="{0A9CBAFF-53F3-4958-A6B1-418C9D399F8F}" type="presOf" srcId="{571E8394-E3A3-44B2-890D-1486C25F2ECD}" destId="{A130AC39-F723-4D2C-AD65-43F03C878385}" srcOrd="0" destOrd="0" presId="urn:microsoft.com/office/officeart/2005/8/layout/radial4"/>
    <dgm:cxn modelId="{2282E12D-76DD-452F-BD52-1D3AF9756671}" type="presOf" srcId="{6F94AE04-FFED-4482-A678-71D18E1BDEDB}" destId="{7E52515D-1B6E-40FF-9600-6267518B850C}" srcOrd="0" destOrd="0" presId="urn:microsoft.com/office/officeart/2005/8/layout/radial4"/>
    <dgm:cxn modelId="{052F3921-4737-42AD-AAFA-8ED3673CE359}" type="presOf" srcId="{2DBEE3B6-29EE-4770-B933-D07A7EB79CEB}" destId="{DBCA09A9-DFAA-4D5E-9342-3CECD19C942B}" srcOrd="0" destOrd="0" presId="urn:microsoft.com/office/officeart/2005/8/layout/radial4"/>
    <dgm:cxn modelId="{FCE11B9E-47C1-46DC-A00B-5C9342BD8570}" srcId="{6F94AE04-FFED-4482-A678-71D18E1BDEDB}" destId="{2DBEE3B6-29EE-4770-B933-D07A7EB79CEB}" srcOrd="0" destOrd="0" parTransId="{9CE8A80B-6C3D-4350-AB55-4CE5894CE503}" sibTransId="{E77079E2-EB10-4F2B-9E46-C3263F8A4700}"/>
    <dgm:cxn modelId="{B4160339-C2D1-4B0F-9B63-6FB818118823}" type="presOf" srcId="{8BF6D025-A3DC-4E91-ACF3-3EC4FF84984E}" destId="{3D509FC1-CFBD-45E1-9563-3954C80D9D20}" srcOrd="0" destOrd="0" presId="urn:microsoft.com/office/officeart/2005/8/layout/radial4"/>
    <dgm:cxn modelId="{45594AEA-9879-4A54-B85B-F530E2B40CFD}" type="presOf" srcId="{3132ABCE-F6C6-4393-89E7-6DAD0D5DF9BD}" destId="{1306ABDC-B5A2-45A2-82F5-58BD859144DF}" srcOrd="0" destOrd="0" presId="urn:microsoft.com/office/officeart/2005/8/layout/radial4"/>
    <dgm:cxn modelId="{9226C1F6-BDD9-420C-9653-FA9E3380F44C}" type="presOf" srcId="{29E5B03D-76D3-447E-BDAC-34191EF8DE31}" destId="{A5D2E141-DFE1-472E-AF08-249ABD6A544B}" srcOrd="0" destOrd="0" presId="urn:microsoft.com/office/officeart/2005/8/layout/radial4"/>
    <dgm:cxn modelId="{63D89CCE-64ED-4588-B221-071A81244886}" srcId="{6F94AE04-FFED-4482-A678-71D18E1BDEDB}" destId="{8BF6D025-A3DC-4E91-ACF3-3EC4FF84984E}" srcOrd="1" destOrd="0" parTransId="{5AACDC76-21DA-49A7-A61C-2CABA0BE4171}" sibTransId="{58039B92-6906-4EB3-901B-AB1218C0546C}"/>
    <dgm:cxn modelId="{2C226B0F-1A10-4DE5-818B-FFDF29105BD1}" srcId="{3132ABCE-F6C6-4393-89E7-6DAD0D5DF9BD}" destId="{6F94AE04-FFED-4482-A678-71D18E1BDEDB}" srcOrd="0" destOrd="0" parTransId="{88577DA0-5FB6-4043-B91D-83152531EE6D}" sibTransId="{886E8A17-1885-41A6-8B75-319B9B7944BF}"/>
    <dgm:cxn modelId="{68D0CA84-C3D9-4018-BA23-342FC5C80A62}" type="presOf" srcId="{9CE8A80B-6C3D-4350-AB55-4CE5894CE503}" destId="{F2E1A3D4-C56C-4409-8BF4-45A690D5C99B}" srcOrd="0" destOrd="0" presId="urn:microsoft.com/office/officeart/2005/8/layout/radial4"/>
    <dgm:cxn modelId="{5F0F0355-E409-4811-BDE1-596A9C8B8D45}" srcId="{6F94AE04-FFED-4482-A678-71D18E1BDEDB}" destId="{571E8394-E3A3-44B2-890D-1486C25F2ECD}" srcOrd="2" destOrd="0" parTransId="{29E5B03D-76D3-447E-BDAC-34191EF8DE31}" sibTransId="{85BEC670-EC7D-4DEB-A773-E3373C79EC3D}"/>
    <dgm:cxn modelId="{2ABA1E58-89A6-42D0-AACA-4A7FBA2C04EE}" type="presParOf" srcId="{1306ABDC-B5A2-45A2-82F5-58BD859144DF}" destId="{7E52515D-1B6E-40FF-9600-6267518B850C}" srcOrd="0" destOrd="0" presId="urn:microsoft.com/office/officeart/2005/8/layout/radial4"/>
    <dgm:cxn modelId="{C2851503-A171-4AAB-AA05-FB9FF7F20237}" type="presParOf" srcId="{1306ABDC-B5A2-45A2-82F5-58BD859144DF}" destId="{F2E1A3D4-C56C-4409-8BF4-45A690D5C99B}" srcOrd="1" destOrd="0" presId="urn:microsoft.com/office/officeart/2005/8/layout/radial4"/>
    <dgm:cxn modelId="{25363DA1-0A28-4108-875E-1A82509F58E4}" type="presParOf" srcId="{1306ABDC-B5A2-45A2-82F5-58BD859144DF}" destId="{DBCA09A9-DFAA-4D5E-9342-3CECD19C942B}" srcOrd="2" destOrd="0" presId="urn:microsoft.com/office/officeart/2005/8/layout/radial4"/>
    <dgm:cxn modelId="{FCC34C95-034F-44EE-ABFA-E8BD34F32191}" type="presParOf" srcId="{1306ABDC-B5A2-45A2-82F5-58BD859144DF}" destId="{67268912-DA65-45B2-B10C-5F0909370FB2}" srcOrd="3" destOrd="0" presId="urn:microsoft.com/office/officeart/2005/8/layout/radial4"/>
    <dgm:cxn modelId="{A9E021A1-9BF2-4690-94DD-32703EFD4CB0}" type="presParOf" srcId="{1306ABDC-B5A2-45A2-82F5-58BD859144DF}" destId="{3D509FC1-CFBD-45E1-9563-3954C80D9D20}" srcOrd="4" destOrd="0" presId="urn:microsoft.com/office/officeart/2005/8/layout/radial4"/>
    <dgm:cxn modelId="{ABD52298-82B8-406A-B507-54A9452BFC8A}" type="presParOf" srcId="{1306ABDC-B5A2-45A2-82F5-58BD859144DF}" destId="{A5D2E141-DFE1-472E-AF08-249ABD6A544B}" srcOrd="5" destOrd="0" presId="urn:microsoft.com/office/officeart/2005/8/layout/radial4"/>
    <dgm:cxn modelId="{7D351E67-FA64-4694-9FBF-38C63E3CB048}" type="presParOf" srcId="{1306ABDC-B5A2-45A2-82F5-58BD859144DF}" destId="{A130AC39-F723-4D2C-AD65-43F03C878385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2F8C4A7-DF6D-45F5-A65C-DA85740CB2D8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C9B3B7-F87C-4C6C-84AB-4AABD06641AC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1400" b="1" smtClean="0">
              <a:solidFill>
                <a:schemeClr val="tx1"/>
              </a:solidFill>
            </a:rPr>
            <a:t>Научные </a:t>
          </a:r>
        </a:p>
        <a:p>
          <a:r>
            <a:rPr lang="ru-RU" sz="1400" b="1" smtClean="0">
              <a:solidFill>
                <a:schemeClr val="tx1"/>
              </a:solidFill>
            </a:rPr>
            <a:t>сотрудники</a:t>
          </a:r>
        </a:p>
        <a:p>
          <a:r>
            <a:rPr lang="ru-RU" sz="1400" b="1" smtClean="0">
              <a:solidFill>
                <a:schemeClr val="tx1"/>
              </a:solidFill>
            </a:rPr>
            <a:t>университета</a:t>
          </a:r>
          <a:endParaRPr lang="ru-RU" sz="1400" b="1" dirty="0">
            <a:solidFill>
              <a:schemeClr val="tx1"/>
            </a:solidFill>
          </a:endParaRPr>
        </a:p>
      </dgm:t>
    </dgm:pt>
    <dgm:pt modelId="{6903132D-D23F-4663-9C38-CF4DE0716A5D}" type="parTrans" cxnId="{4C3D1CBA-C712-481A-95AC-2311F5327932}">
      <dgm:prSet/>
      <dgm:spPr/>
      <dgm:t>
        <a:bodyPr/>
        <a:lstStyle/>
        <a:p>
          <a:endParaRPr lang="ru-RU" sz="1400" b="1"/>
        </a:p>
      </dgm:t>
    </dgm:pt>
    <dgm:pt modelId="{00A89B8B-586B-402B-BDB8-C2AEE8020E24}" type="sibTrans" cxnId="{4C3D1CBA-C712-481A-95AC-2311F5327932}">
      <dgm:prSet/>
      <dgm:spPr/>
      <dgm:t>
        <a:bodyPr/>
        <a:lstStyle/>
        <a:p>
          <a:endParaRPr lang="ru-RU" sz="1400" b="1"/>
        </a:p>
      </dgm:t>
    </dgm:pt>
    <dgm:pt modelId="{CF7B8720-C599-47DD-9A66-69FDF06DFA82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Проектная</a:t>
          </a:r>
        </a:p>
        <a:p>
          <a:r>
            <a:rPr lang="ru-RU" sz="1400" b="1" dirty="0" smtClean="0">
              <a:solidFill>
                <a:schemeClr val="tx1"/>
              </a:solidFill>
            </a:rPr>
            <a:t>группа</a:t>
          </a:r>
        </a:p>
        <a:p>
          <a:r>
            <a:rPr lang="ru-RU" sz="1400" b="1" dirty="0" smtClean="0">
              <a:solidFill>
                <a:schemeClr val="tx1"/>
              </a:solidFill>
            </a:rPr>
            <a:t>ПАО Т+</a:t>
          </a:r>
          <a:endParaRPr lang="ru-RU" sz="1400" b="1" dirty="0">
            <a:solidFill>
              <a:schemeClr val="tx1"/>
            </a:solidFill>
          </a:endParaRPr>
        </a:p>
      </dgm:t>
    </dgm:pt>
    <dgm:pt modelId="{0CD12622-66EC-41B3-9876-A0080A991CB5}" type="parTrans" cxnId="{38CEBAE6-4C52-411F-A6F5-CF3D6BA1CF41}">
      <dgm:prSet/>
      <dgm:spPr/>
      <dgm:t>
        <a:bodyPr/>
        <a:lstStyle/>
        <a:p>
          <a:endParaRPr lang="ru-RU" sz="1400" b="1"/>
        </a:p>
      </dgm:t>
    </dgm:pt>
    <dgm:pt modelId="{E0B32DF2-EA59-4B1D-970B-B227CF3C5F4B}" type="sibTrans" cxnId="{38CEBAE6-4C52-411F-A6F5-CF3D6BA1CF41}">
      <dgm:prSet/>
      <dgm:spPr/>
      <dgm:t>
        <a:bodyPr/>
        <a:lstStyle/>
        <a:p>
          <a:endParaRPr lang="ru-RU" sz="1400" b="1"/>
        </a:p>
      </dgm:t>
    </dgm:pt>
    <dgm:pt modelId="{5B4378B6-9A36-4235-BD52-16D94BC3E6E5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Корпоративный-учебный центр</a:t>
          </a:r>
          <a:endParaRPr lang="ru-RU" sz="1400" b="1" dirty="0">
            <a:solidFill>
              <a:schemeClr val="tx1"/>
            </a:solidFill>
          </a:endParaRPr>
        </a:p>
      </dgm:t>
    </dgm:pt>
    <dgm:pt modelId="{310C31EF-4633-4FCE-9F75-B516323C1345}" type="parTrans" cxnId="{44CABDA0-6C29-4507-A7D6-C6699C41D32C}">
      <dgm:prSet/>
      <dgm:spPr/>
      <dgm:t>
        <a:bodyPr/>
        <a:lstStyle/>
        <a:p>
          <a:endParaRPr lang="ru-RU" sz="1400" b="1"/>
        </a:p>
      </dgm:t>
    </dgm:pt>
    <dgm:pt modelId="{80935E64-87A2-4AF1-89CA-B72ECC43D83F}" type="sibTrans" cxnId="{44CABDA0-6C29-4507-A7D6-C6699C41D32C}">
      <dgm:prSet/>
      <dgm:spPr/>
      <dgm:t>
        <a:bodyPr/>
        <a:lstStyle/>
        <a:p>
          <a:endParaRPr lang="ru-RU" sz="1400" b="1"/>
        </a:p>
      </dgm:t>
    </dgm:pt>
    <dgm:pt modelId="{087EB913-FEC1-469A-B395-F1D401DC6CEE}" type="pres">
      <dgm:prSet presAssocID="{32F8C4A7-DF6D-45F5-A65C-DA85740CB2D8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9B4081F-8FE6-4340-BBE5-9B746798335E}" type="pres">
      <dgm:prSet presAssocID="{5DC9B3B7-F87C-4C6C-84AB-4AABD06641AC}" presName="parentText1" presStyleLbl="node1" presStyleIdx="0" presStyleCnt="3" custScaleY="604803" custLinFactNeighborX="-6559" custLinFactNeighborY="799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DFD6F-2550-4280-B776-7F59A4FDF4AA}" type="pres">
      <dgm:prSet presAssocID="{CF7B8720-C599-47DD-9A66-69FDF06DFA82}" presName="parentText2" presStyleLbl="node1" presStyleIdx="1" presStyleCnt="3" custScaleX="102237" custScaleY="455373" custLinFactNeighborX="-936" custLinFactNeighborY="-3061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D8C1D-4271-4346-98E9-FE3CEB89DCFC}" type="pres">
      <dgm:prSet presAssocID="{5B4378B6-9A36-4235-BD52-16D94BC3E6E5}" presName="parentText3" presStyleLbl="node1" presStyleIdx="2" presStyleCnt="3" custScaleX="108901" custScaleY="285557" custLinFactNeighborX="-3395" custLinFactNeighborY="-62946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CEBAE6-4C52-411F-A6F5-CF3D6BA1CF41}" srcId="{32F8C4A7-DF6D-45F5-A65C-DA85740CB2D8}" destId="{CF7B8720-C599-47DD-9A66-69FDF06DFA82}" srcOrd="1" destOrd="0" parTransId="{0CD12622-66EC-41B3-9876-A0080A991CB5}" sibTransId="{E0B32DF2-EA59-4B1D-970B-B227CF3C5F4B}"/>
    <dgm:cxn modelId="{945D4871-F433-4EC1-8D58-7BB4AF55D35F}" type="presOf" srcId="{5B4378B6-9A36-4235-BD52-16D94BC3E6E5}" destId="{62CD8C1D-4271-4346-98E9-FE3CEB89DCFC}" srcOrd="0" destOrd="0" presId="urn:microsoft.com/office/officeart/2009/3/layout/IncreasingArrowsProcess"/>
    <dgm:cxn modelId="{AF24CD12-23C5-480F-8EFC-869237908E1D}" type="presOf" srcId="{CF7B8720-C599-47DD-9A66-69FDF06DFA82}" destId="{AAEDFD6F-2550-4280-B776-7F59A4FDF4AA}" srcOrd="0" destOrd="0" presId="urn:microsoft.com/office/officeart/2009/3/layout/IncreasingArrowsProcess"/>
    <dgm:cxn modelId="{F92D73BC-9DDA-461F-9A61-E32E4D31DC55}" type="presOf" srcId="{5DC9B3B7-F87C-4C6C-84AB-4AABD06641AC}" destId="{A9B4081F-8FE6-4340-BBE5-9B746798335E}" srcOrd="0" destOrd="0" presId="urn:microsoft.com/office/officeart/2009/3/layout/IncreasingArrowsProcess"/>
    <dgm:cxn modelId="{44CABDA0-6C29-4507-A7D6-C6699C41D32C}" srcId="{32F8C4A7-DF6D-45F5-A65C-DA85740CB2D8}" destId="{5B4378B6-9A36-4235-BD52-16D94BC3E6E5}" srcOrd="2" destOrd="0" parTransId="{310C31EF-4633-4FCE-9F75-B516323C1345}" sibTransId="{80935E64-87A2-4AF1-89CA-B72ECC43D83F}"/>
    <dgm:cxn modelId="{91368F37-8F69-44A5-AA7A-E315F466E728}" type="presOf" srcId="{32F8C4A7-DF6D-45F5-A65C-DA85740CB2D8}" destId="{087EB913-FEC1-469A-B395-F1D401DC6CEE}" srcOrd="0" destOrd="0" presId="urn:microsoft.com/office/officeart/2009/3/layout/IncreasingArrowsProcess"/>
    <dgm:cxn modelId="{4C3D1CBA-C712-481A-95AC-2311F5327932}" srcId="{32F8C4A7-DF6D-45F5-A65C-DA85740CB2D8}" destId="{5DC9B3B7-F87C-4C6C-84AB-4AABD06641AC}" srcOrd="0" destOrd="0" parTransId="{6903132D-D23F-4663-9C38-CF4DE0716A5D}" sibTransId="{00A89B8B-586B-402B-BDB8-C2AEE8020E24}"/>
    <dgm:cxn modelId="{EBA738E2-D778-4C10-84EC-A6587757DCC2}" type="presParOf" srcId="{087EB913-FEC1-469A-B395-F1D401DC6CEE}" destId="{A9B4081F-8FE6-4340-BBE5-9B746798335E}" srcOrd="0" destOrd="0" presId="urn:microsoft.com/office/officeart/2009/3/layout/IncreasingArrowsProcess"/>
    <dgm:cxn modelId="{3D0AC8D0-11A7-406A-8EC6-3EFC8060FD4C}" type="presParOf" srcId="{087EB913-FEC1-469A-B395-F1D401DC6CEE}" destId="{AAEDFD6F-2550-4280-B776-7F59A4FDF4AA}" srcOrd="1" destOrd="0" presId="urn:microsoft.com/office/officeart/2009/3/layout/IncreasingArrowsProcess"/>
    <dgm:cxn modelId="{D60A609F-3171-4B47-A4F9-966B01DDBB73}" type="presParOf" srcId="{087EB913-FEC1-469A-B395-F1D401DC6CEE}" destId="{62CD8C1D-4271-4346-98E9-FE3CEB89DCFC}" srcOrd="2" destOrd="0" presId="urn:microsoft.com/office/officeart/2009/3/layout/IncreasingArrows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1FE746C-B884-49E3-8BE5-B1EA6C413647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612981-D30C-4BA3-A2B4-D401FB8A10DF}">
      <dgm:prSet phldrT="[Текст]" custT="1"/>
      <dgm:spPr/>
      <dgm:t>
        <a:bodyPr/>
        <a:lstStyle/>
        <a:p>
          <a:endParaRPr lang="ru-RU" sz="1600" b="1" dirty="0">
            <a:solidFill>
              <a:schemeClr val="tx1"/>
            </a:solidFill>
          </a:endParaRPr>
        </a:p>
      </dgm:t>
    </dgm:pt>
    <dgm:pt modelId="{6579D19D-5344-497A-B357-319354DAC548}" type="parTrans" cxnId="{432810AF-DD87-4235-9092-F9D3B7C349E4}">
      <dgm:prSet/>
      <dgm:spPr/>
      <dgm:t>
        <a:bodyPr/>
        <a:lstStyle/>
        <a:p>
          <a:endParaRPr lang="ru-RU" b="1"/>
        </a:p>
      </dgm:t>
    </dgm:pt>
    <dgm:pt modelId="{B6A371ED-00B1-458B-AD12-A3E8570D25FE}" type="sibTrans" cxnId="{432810AF-DD87-4235-9092-F9D3B7C349E4}">
      <dgm:prSet/>
      <dgm:spPr/>
      <dgm:t>
        <a:bodyPr/>
        <a:lstStyle/>
        <a:p>
          <a:endParaRPr lang="ru-RU" b="1"/>
        </a:p>
      </dgm:t>
    </dgm:pt>
    <dgm:pt modelId="{B855D2E8-A244-47A2-9709-E975CCEB2A8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Установление обратных связей </a:t>
          </a:r>
          <a:endParaRPr lang="ru-RU" sz="1800" b="1" dirty="0">
            <a:solidFill>
              <a:schemeClr val="tx1"/>
            </a:solidFill>
          </a:endParaRPr>
        </a:p>
      </dgm:t>
    </dgm:pt>
    <dgm:pt modelId="{A5367153-91D8-47D6-8095-E0AD3287C934}" type="parTrans" cxnId="{06F8736C-8F22-43C2-ABE0-FDBD3D6185ED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7BDBFD8C-E236-4F3D-AAC7-9702B457F06E}" type="sibTrans" cxnId="{06F8736C-8F22-43C2-ABE0-FDBD3D6185ED}">
      <dgm:prSet/>
      <dgm:spPr/>
      <dgm:t>
        <a:bodyPr/>
        <a:lstStyle/>
        <a:p>
          <a:endParaRPr lang="ru-RU" b="1"/>
        </a:p>
      </dgm:t>
    </dgm:pt>
    <dgm:pt modelId="{EE0C4C5F-E44F-4BC6-A8C5-23B7619B3D9F}">
      <dgm:prSet phldrT="[Текст]"/>
      <dgm:spPr/>
      <dgm:t>
        <a:bodyPr/>
        <a:lstStyle/>
        <a:p>
          <a:endParaRPr lang="ru-RU" b="1" dirty="0">
            <a:solidFill>
              <a:schemeClr val="tx1"/>
            </a:solidFill>
          </a:endParaRPr>
        </a:p>
      </dgm:t>
    </dgm:pt>
    <dgm:pt modelId="{40AF1393-17D8-4ECF-AE69-B6CF87FDF518}" type="parTrans" cxnId="{F6BDF587-5350-46D9-8403-4AB515426611}">
      <dgm:prSet/>
      <dgm:spPr/>
      <dgm:t>
        <a:bodyPr/>
        <a:lstStyle/>
        <a:p>
          <a:endParaRPr lang="ru-RU" b="1"/>
        </a:p>
      </dgm:t>
    </dgm:pt>
    <dgm:pt modelId="{C1DEAF94-114A-424D-9AE0-5C8B982B2DB2}" type="sibTrans" cxnId="{F6BDF587-5350-46D9-8403-4AB515426611}">
      <dgm:prSet/>
      <dgm:spPr/>
      <dgm:t>
        <a:bodyPr/>
        <a:lstStyle/>
        <a:p>
          <a:endParaRPr lang="ru-RU" b="1"/>
        </a:p>
      </dgm:t>
    </dgm:pt>
    <dgm:pt modelId="{2DE733DA-D7E8-4AC7-ACE9-4FA57640CD6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Саморазвитие</a:t>
          </a:r>
          <a:endParaRPr lang="ru-RU" sz="1800" b="1" dirty="0">
            <a:solidFill>
              <a:schemeClr val="tx1"/>
            </a:solidFill>
          </a:endParaRPr>
        </a:p>
      </dgm:t>
    </dgm:pt>
    <dgm:pt modelId="{FA82E44F-35E7-4444-8A75-DC6BA86AF3E9}" type="sibTrans" cxnId="{19920CBB-F59A-4980-927D-95EE20621ECF}">
      <dgm:prSet/>
      <dgm:spPr/>
      <dgm:t>
        <a:bodyPr/>
        <a:lstStyle/>
        <a:p>
          <a:endParaRPr lang="ru-RU" b="1"/>
        </a:p>
      </dgm:t>
    </dgm:pt>
    <dgm:pt modelId="{ECA16B3F-D77C-4F3D-B4B6-95EF43B18118}" type="parTrans" cxnId="{19920CBB-F59A-4980-927D-95EE20621ECF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16F4948-BF5F-41AD-8BF0-674A44FE6843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Повышение </a:t>
          </a:r>
          <a:r>
            <a:rPr lang="ru-RU" sz="1800" b="1" dirty="0" smtClean="0">
              <a:solidFill>
                <a:schemeClr val="tx1"/>
              </a:solidFill>
            </a:rPr>
            <a:t>навыков</a:t>
          </a:r>
          <a:endParaRPr lang="ru-RU" sz="1800" b="1" dirty="0">
            <a:solidFill>
              <a:schemeClr val="tx1"/>
            </a:solidFill>
          </a:endParaRPr>
        </a:p>
      </dgm:t>
    </dgm:pt>
    <dgm:pt modelId="{BD7F9DEB-511F-4040-B537-74ED2FD83268}" type="sibTrans" cxnId="{0C344F6D-F2C7-4B4C-8B18-A67DB3E772DB}">
      <dgm:prSet/>
      <dgm:spPr/>
      <dgm:t>
        <a:bodyPr/>
        <a:lstStyle/>
        <a:p>
          <a:endParaRPr lang="ru-RU" b="1"/>
        </a:p>
      </dgm:t>
    </dgm:pt>
    <dgm:pt modelId="{CDE243DF-8586-4D96-B188-3E1B39E4ED7E}" type="parTrans" cxnId="{0C344F6D-F2C7-4B4C-8B18-A67DB3E772DB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4C7810BD-DDAA-4956-84E7-1BD148BED3B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Виденье и решение перспективных проблем</a:t>
          </a:r>
          <a:endParaRPr lang="ru-RU" sz="1800" b="1" dirty="0">
            <a:solidFill>
              <a:schemeClr val="tx1"/>
            </a:solidFill>
          </a:endParaRPr>
        </a:p>
      </dgm:t>
    </dgm:pt>
    <dgm:pt modelId="{B53CE304-3885-46B9-B792-3DD27762A24F}" type="parTrans" cxnId="{F02007D7-783A-487E-9DDD-8CEE12B25570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1AC36249-1FD7-4C80-A858-CF5C340B6880}" type="sibTrans" cxnId="{F02007D7-783A-487E-9DDD-8CEE12B25570}">
      <dgm:prSet/>
      <dgm:spPr/>
      <dgm:t>
        <a:bodyPr/>
        <a:lstStyle/>
        <a:p>
          <a:endParaRPr lang="ru-RU" b="1"/>
        </a:p>
      </dgm:t>
    </dgm:pt>
    <dgm:pt modelId="{552E115F-25F3-4679-99EB-0292FA4F28F5}" type="pres">
      <dgm:prSet presAssocID="{F1FE746C-B884-49E3-8BE5-B1EA6C413647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E1B8FF-6FAE-4CD9-BE8F-FEA72B28BE8F}" type="pres">
      <dgm:prSet presAssocID="{F1FE746C-B884-49E3-8BE5-B1EA6C413647}" presName="cycle" presStyleCnt="0"/>
      <dgm:spPr/>
    </dgm:pt>
    <dgm:pt modelId="{4194AE9F-49AB-4AD6-943A-E88DF90610B9}" type="pres">
      <dgm:prSet presAssocID="{F1FE746C-B884-49E3-8BE5-B1EA6C413647}" presName="centerShape" presStyleCnt="0"/>
      <dgm:spPr/>
    </dgm:pt>
    <dgm:pt modelId="{46D68B76-5987-4B37-A88A-09CB9EB1AE99}" type="pres">
      <dgm:prSet presAssocID="{F1FE746C-B884-49E3-8BE5-B1EA6C413647}" presName="connSite" presStyleLbl="node1" presStyleIdx="0" presStyleCnt="5"/>
      <dgm:spPr/>
    </dgm:pt>
    <dgm:pt modelId="{186C1EDE-9FCA-446D-81E7-B1B5E4595AEC}" type="pres">
      <dgm:prSet presAssocID="{F1FE746C-B884-49E3-8BE5-B1EA6C413647}" presName="visible" presStyleLbl="node1" presStyleIdx="0" presStyleCnt="5" custScaleX="174783" custScaleY="168547" custLinFactNeighborX="-38262" custLinFactNeighborY="-468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E557A32-D68F-4D37-AB3E-2A43667E8E41}" type="pres">
      <dgm:prSet presAssocID="{CDE243DF-8586-4D96-B188-3E1B39E4ED7E}" presName="Name25" presStyleLbl="parChTrans1D1" presStyleIdx="0" presStyleCnt="4"/>
      <dgm:spPr/>
      <dgm:t>
        <a:bodyPr/>
        <a:lstStyle/>
        <a:p>
          <a:endParaRPr lang="ru-RU"/>
        </a:p>
      </dgm:t>
    </dgm:pt>
    <dgm:pt modelId="{BFE50C5C-1A2E-442A-9615-CBB4C92B638B}" type="pres">
      <dgm:prSet presAssocID="{F16F4948-BF5F-41AD-8BF0-674A44FE6843}" presName="node" presStyleCnt="0"/>
      <dgm:spPr/>
    </dgm:pt>
    <dgm:pt modelId="{EC2BE381-478F-4BB0-A41F-DCB9BAF57FD5}" type="pres">
      <dgm:prSet presAssocID="{F16F4948-BF5F-41AD-8BF0-674A44FE6843}" presName="parentNode" presStyleLbl="node1" presStyleIdx="1" presStyleCnt="5" custScaleX="358156" custLinFactX="8685" custLinFactNeighborX="100000" custLinFactNeighborY="-157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564660-7B0E-4BA6-A804-CA2D8386906A}" type="pres">
      <dgm:prSet presAssocID="{F16F4948-BF5F-41AD-8BF0-674A44FE6843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35F386-D2BE-4178-B694-E1DC9C7FC155}" type="pres">
      <dgm:prSet presAssocID="{A5367153-91D8-47D6-8095-E0AD3287C934}" presName="Name25" presStyleLbl="parChTrans1D1" presStyleIdx="1" presStyleCnt="4"/>
      <dgm:spPr/>
      <dgm:t>
        <a:bodyPr/>
        <a:lstStyle/>
        <a:p>
          <a:endParaRPr lang="ru-RU"/>
        </a:p>
      </dgm:t>
    </dgm:pt>
    <dgm:pt modelId="{D80F5BA8-5944-41DA-BC02-1EDB43A22FDD}" type="pres">
      <dgm:prSet presAssocID="{B855D2E8-A244-47A2-9709-E975CCEB2A84}" presName="node" presStyleCnt="0"/>
      <dgm:spPr/>
    </dgm:pt>
    <dgm:pt modelId="{A6FAD48B-AE0A-4972-8C1B-7E0BD1F233A8}" type="pres">
      <dgm:prSet presAssocID="{B855D2E8-A244-47A2-9709-E975CCEB2A84}" presName="parentNode" presStyleLbl="node1" presStyleIdx="2" presStyleCnt="5" custScaleX="387659" custLinFactX="100000" custLinFactNeighborX="115796" custLinFactNeighborY="-39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71BE30-AB4C-4E24-90C9-7C944599E534}" type="pres">
      <dgm:prSet presAssocID="{B855D2E8-A244-47A2-9709-E975CCEB2A84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B7D8D7-1602-4D83-98B2-D29CA6084615}" type="pres">
      <dgm:prSet presAssocID="{ECA16B3F-D77C-4F3D-B4B6-95EF43B18118}" presName="Name25" presStyleLbl="parChTrans1D1" presStyleIdx="2" presStyleCnt="4"/>
      <dgm:spPr/>
      <dgm:t>
        <a:bodyPr/>
        <a:lstStyle/>
        <a:p>
          <a:endParaRPr lang="ru-RU"/>
        </a:p>
      </dgm:t>
    </dgm:pt>
    <dgm:pt modelId="{86AF9F7E-00FA-4939-A875-6F6C381CE253}" type="pres">
      <dgm:prSet presAssocID="{2DE733DA-D7E8-4AC7-ACE9-4FA57640CD6D}" presName="node" presStyleCnt="0"/>
      <dgm:spPr/>
    </dgm:pt>
    <dgm:pt modelId="{4860B942-AD57-459A-8640-55AEA04B74FB}" type="pres">
      <dgm:prSet presAssocID="{2DE733DA-D7E8-4AC7-ACE9-4FA57640CD6D}" presName="parentNode" presStyleLbl="node1" presStyleIdx="3" presStyleCnt="5" custScaleX="389081" custLinFactX="80167" custLinFactNeighborX="100000" custLinFactNeighborY="-24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E10550-90FB-4467-9C27-B1BB7C7A80D0}" type="pres">
      <dgm:prSet presAssocID="{2DE733DA-D7E8-4AC7-ACE9-4FA57640CD6D}" presName="childNode" presStyleLbl="revTx" presStyleIdx="1" presStyleCnt="2">
        <dgm:presLayoutVars>
          <dgm:bulletEnabled val="1"/>
        </dgm:presLayoutVars>
      </dgm:prSet>
      <dgm:spPr/>
    </dgm:pt>
    <dgm:pt modelId="{CF68125A-86D9-468F-B0A4-E9E8B9ACE1B8}" type="pres">
      <dgm:prSet presAssocID="{B53CE304-3885-46B9-B792-3DD27762A24F}" presName="Name25" presStyleLbl="parChTrans1D1" presStyleIdx="3" presStyleCnt="4"/>
      <dgm:spPr/>
      <dgm:t>
        <a:bodyPr/>
        <a:lstStyle/>
        <a:p>
          <a:endParaRPr lang="ru-RU"/>
        </a:p>
      </dgm:t>
    </dgm:pt>
    <dgm:pt modelId="{76655B93-FC40-42F1-BE4F-D4658CF14C4C}" type="pres">
      <dgm:prSet presAssocID="{4C7810BD-DDAA-4956-84E7-1BD148BED3BF}" presName="node" presStyleCnt="0"/>
      <dgm:spPr/>
    </dgm:pt>
    <dgm:pt modelId="{36FD431D-BC7C-4082-8E75-3E87D1FE86A9}" type="pres">
      <dgm:prSet presAssocID="{4C7810BD-DDAA-4956-84E7-1BD148BED3BF}" presName="parentNode" presStyleLbl="node1" presStyleIdx="4" presStyleCnt="5" custScaleX="402529" custLinFactX="59828" custLinFactNeighborX="100000" custLinFactNeighborY="65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300F7-139D-4BCD-9BB1-262BD5378053}" type="pres">
      <dgm:prSet presAssocID="{4C7810BD-DDAA-4956-84E7-1BD148BED3BF}" presName="childNode" presStyleLbl="revTx" presStyleIdx="1" presStyleCnt="2">
        <dgm:presLayoutVars>
          <dgm:bulletEnabled val="1"/>
        </dgm:presLayoutVars>
      </dgm:prSet>
      <dgm:spPr/>
    </dgm:pt>
  </dgm:ptLst>
  <dgm:cxnLst>
    <dgm:cxn modelId="{F02007D7-783A-487E-9DDD-8CEE12B25570}" srcId="{F1FE746C-B884-49E3-8BE5-B1EA6C413647}" destId="{4C7810BD-DDAA-4956-84E7-1BD148BED3BF}" srcOrd="3" destOrd="0" parTransId="{B53CE304-3885-46B9-B792-3DD27762A24F}" sibTransId="{1AC36249-1FD7-4C80-A858-CF5C340B6880}"/>
    <dgm:cxn modelId="{154F8170-FDA1-4CA5-9C6F-ABBD7CAE26B8}" type="presOf" srcId="{B53CE304-3885-46B9-B792-3DD27762A24F}" destId="{CF68125A-86D9-468F-B0A4-E9E8B9ACE1B8}" srcOrd="0" destOrd="0" presId="urn:microsoft.com/office/officeart/2005/8/layout/radial2"/>
    <dgm:cxn modelId="{102007BD-AC21-418E-ACAD-EAA0244B5941}" type="presOf" srcId="{EE0C4C5F-E44F-4BC6-A8C5-23B7619B3D9F}" destId="{D271BE30-AB4C-4E24-90C9-7C944599E534}" srcOrd="0" destOrd="0" presId="urn:microsoft.com/office/officeart/2005/8/layout/radial2"/>
    <dgm:cxn modelId="{06F8736C-8F22-43C2-ABE0-FDBD3D6185ED}" srcId="{F1FE746C-B884-49E3-8BE5-B1EA6C413647}" destId="{B855D2E8-A244-47A2-9709-E975CCEB2A84}" srcOrd="1" destOrd="0" parTransId="{A5367153-91D8-47D6-8095-E0AD3287C934}" sibTransId="{7BDBFD8C-E236-4F3D-AAC7-9702B457F06E}"/>
    <dgm:cxn modelId="{81B8A3C8-953D-4606-BD02-E6211ED6FC00}" type="presOf" srcId="{F16F4948-BF5F-41AD-8BF0-674A44FE6843}" destId="{EC2BE381-478F-4BB0-A41F-DCB9BAF57FD5}" srcOrd="0" destOrd="0" presId="urn:microsoft.com/office/officeart/2005/8/layout/radial2"/>
    <dgm:cxn modelId="{7E8A18AF-8E39-4E30-AEAF-B40E2AC0203A}" type="presOf" srcId="{F1FE746C-B884-49E3-8BE5-B1EA6C413647}" destId="{552E115F-25F3-4679-99EB-0292FA4F28F5}" srcOrd="0" destOrd="0" presId="urn:microsoft.com/office/officeart/2005/8/layout/radial2"/>
    <dgm:cxn modelId="{60841F6A-E0E5-4057-888F-81D22E412B1C}" type="presOf" srcId="{ECA16B3F-D77C-4F3D-B4B6-95EF43B18118}" destId="{67B7D8D7-1602-4D83-98B2-D29CA6084615}" srcOrd="0" destOrd="0" presId="urn:microsoft.com/office/officeart/2005/8/layout/radial2"/>
    <dgm:cxn modelId="{0C344F6D-F2C7-4B4C-8B18-A67DB3E772DB}" srcId="{F1FE746C-B884-49E3-8BE5-B1EA6C413647}" destId="{F16F4948-BF5F-41AD-8BF0-674A44FE6843}" srcOrd="0" destOrd="0" parTransId="{CDE243DF-8586-4D96-B188-3E1B39E4ED7E}" sibTransId="{BD7F9DEB-511F-4040-B537-74ED2FD83268}"/>
    <dgm:cxn modelId="{2F11686B-220E-4112-BC68-C0462496D0D8}" type="presOf" srcId="{4C7810BD-DDAA-4956-84E7-1BD148BED3BF}" destId="{36FD431D-BC7C-4082-8E75-3E87D1FE86A9}" srcOrd="0" destOrd="0" presId="urn:microsoft.com/office/officeart/2005/8/layout/radial2"/>
    <dgm:cxn modelId="{C7951B7F-8BEA-459A-89AF-7F49233A66B3}" type="presOf" srcId="{CDE243DF-8586-4D96-B188-3E1B39E4ED7E}" destId="{DE557A32-D68F-4D37-AB3E-2A43667E8E41}" srcOrd="0" destOrd="0" presId="urn:microsoft.com/office/officeart/2005/8/layout/radial2"/>
    <dgm:cxn modelId="{F6BDF587-5350-46D9-8403-4AB515426611}" srcId="{B855D2E8-A244-47A2-9709-E975CCEB2A84}" destId="{EE0C4C5F-E44F-4BC6-A8C5-23B7619B3D9F}" srcOrd="0" destOrd="0" parTransId="{40AF1393-17D8-4ECF-AE69-B6CF87FDF518}" sibTransId="{C1DEAF94-114A-424D-9AE0-5C8B982B2DB2}"/>
    <dgm:cxn modelId="{432810AF-DD87-4235-9092-F9D3B7C349E4}" srcId="{F16F4948-BF5F-41AD-8BF0-674A44FE6843}" destId="{1D612981-D30C-4BA3-A2B4-D401FB8A10DF}" srcOrd="0" destOrd="0" parTransId="{6579D19D-5344-497A-B357-319354DAC548}" sibTransId="{B6A371ED-00B1-458B-AD12-A3E8570D25FE}"/>
    <dgm:cxn modelId="{F40CEF81-971A-4722-BC23-9EC9179F315A}" type="presOf" srcId="{2DE733DA-D7E8-4AC7-ACE9-4FA57640CD6D}" destId="{4860B942-AD57-459A-8640-55AEA04B74FB}" srcOrd="0" destOrd="0" presId="urn:microsoft.com/office/officeart/2005/8/layout/radial2"/>
    <dgm:cxn modelId="{04C3081A-352A-4FE3-84DD-11D162711B16}" type="presOf" srcId="{1D612981-D30C-4BA3-A2B4-D401FB8A10DF}" destId="{5E564660-7B0E-4BA6-A804-CA2D8386906A}" srcOrd="0" destOrd="0" presId="urn:microsoft.com/office/officeart/2005/8/layout/radial2"/>
    <dgm:cxn modelId="{E6A90908-F4BF-440D-BA0D-9525EC257E53}" type="presOf" srcId="{A5367153-91D8-47D6-8095-E0AD3287C934}" destId="{7835F386-D2BE-4178-B694-E1DC9C7FC155}" srcOrd="0" destOrd="0" presId="urn:microsoft.com/office/officeart/2005/8/layout/radial2"/>
    <dgm:cxn modelId="{B1BC277F-BCFC-4C50-87F4-8F65BC03D10B}" type="presOf" srcId="{B855D2E8-A244-47A2-9709-E975CCEB2A84}" destId="{A6FAD48B-AE0A-4972-8C1B-7E0BD1F233A8}" srcOrd="0" destOrd="0" presId="urn:microsoft.com/office/officeart/2005/8/layout/radial2"/>
    <dgm:cxn modelId="{19920CBB-F59A-4980-927D-95EE20621ECF}" srcId="{F1FE746C-B884-49E3-8BE5-B1EA6C413647}" destId="{2DE733DA-D7E8-4AC7-ACE9-4FA57640CD6D}" srcOrd="2" destOrd="0" parTransId="{ECA16B3F-D77C-4F3D-B4B6-95EF43B18118}" sibTransId="{FA82E44F-35E7-4444-8A75-DC6BA86AF3E9}"/>
    <dgm:cxn modelId="{23286977-0BFF-401D-AF53-7E17BB9A80E7}" type="presParOf" srcId="{552E115F-25F3-4679-99EB-0292FA4F28F5}" destId="{18E1B8FF-6FAE-4CD9-BE8F-FEA72B28BE8F}" srcOrd="0" destOrd="0" presId="urn:microsoft.com/office/officeart/2005/8/layout/radial2"/>
    <dgm:cxn modelId="{613D1250-1311-4A12-8914-2FEACB21CD65}" type="presParOf" srcId="{18E1B8FF-6FAE-4CD9-BE8F-FEA72B28BE8F}" destId="{4194AE9F-49AB-4AD6-943A-E88DF90610B9}" srcOrd="0" destOrd="0" presId="urn:microsoft.com/office/officeart/2005/8/layout/radial2"/>
    <dgm:cxn modelId="{36CAE4AF-1E8C-45BE-B4F7-3979DC0DB3CC}" type="presParOf" srcId="{4194AE9F-49AB-4AD6-943A-E88DF90610B9}" destId="{46D68B76-5987-4B37-A88A-09CB9EB1AE99}" srcOrd="0" destOrd="0" presId="urn:microsoft.com/office/officeart/2005/8/layout/radial2"/>
    <dgm:cxn modelId="{AFB4639A-F7F9-4809-839D-3ED8F465707C}" type="presParOf" srcId="{4194AE9F-49AB-4AD6-943A-E88DF90610B9}" destId="{186C1EDE-9FCA-446D-81E7-B1B5E4595AEC}" srcOrd="1" destOrd="0" presId="urn:microsoft.com/office/officeart/2005/8/layout/radial2"/>
    <dgm:cxn modelId="{6A484064-BC20-4DBC-90DA-9155737D91DC}" type="presParOf" srcId="{18E1B8FF-6FAE-4CD9-BE8F-FEA72B28BE8F}" destId="{DE557A32-D68F-4D37-AB3E-2A43667E8E41}" srcOrd="1" destOrd="0" presId="urn:microsoft.com/office/officeart/2005/8/layout/radial2"/>
    <dgm:cxn modelId="{24A5CB96-298D-4E90-BEBB-DC3447B4CD37}" type="presParOf" srcId="{18E1B8FF-6FAE-4CD9-BE8F-FEA72B28BE8F}" destId="{BFE50C5C-1A2E-442A-9615-CBB4C92B638B}" srcOrd="2" destOrd="0" presId="urn:microsoft.com/office/officeart/2005/8/layout/radial2"/>
    <dgm:cxn modelId="{2815248A-03DF-44D5-A087-6DCA2684CE73}" type="presParOf" srcId="{BFE50C5C-1A2E-442A-9615-CBB4C92B638B}" destId="{EC2BE381-478F-4BB0-A41F-DCB9BAF57FD5}" srcOrd="0" destOrd="0" presId="urn:microsoft.com/office/officeart/2005/8/layout/radial2"/>
    <dgm:cxn modelId="{4CF1AB1F-85B0-4D43-AF2B-0F295689E9C5}" type="presParOf" srcId="{BFE50C5C-1A2E-442A-9615-CBB4C92B638B}" destId="{5E564660-7B0E-4BA6-A804-CA2D8386906A}" srcOrd="1" destOrd="0" presId="urn:microsoft.com/office/officeart/2005/8/layout/radial2"/>
    <dgm:cxn modelId="{57C548A4-38CA-4E60-8D79-2597DFC24EE2}" type="presParOf" srcId="{18E1B8FF-6FAE-4CD9-BE8F-FEA72B28BE8F}" destId="{7835F386-D2BE-4178-B694-E1DC9C7FC155}" srcOrd="3" destOrd="0" presId="urn:microsoft.com/office/officeart/2005/8/layout/radial2"/>
    <dgm:cxn modelId="{10802408-C379-429F-B2C5-BAA95A639DCA}" type="presParOf" srcId="{18E1B8FF-6FAE-4CD9-BE8F-FEA72B28BE8F}" destId="{D80F5BA8-5944-41DA-BC02-1EDB43A22FDD}" srcOrd="4" destOrd="0" presId="urn:microsoft.com/office/officeart/2005/8/layout/radial2"/>
    <dgm:cxn modelId="{889C4B13-E41C-4EEB-9152-3906DD392115}" type="presParOf" srcId="{D80F5BA8-5944-41DA-BC02-1EDB43A22FDD}" destId="{A6FAD48B-AE0A-4972-8C1B-7E0BD1F233A8}" srcOrd="0" destOrd="0" presId="urn:microsoft.com/office/officeart/2005/8/layout/radial2"/>
    <dgm:cxn modelId="{6711927A-85C4-40FD-8F7D-537C99035ED9}" type="presParOf" srcId="{D80F5BA8-5944-41DA-BC02-1EDB43A22FDD}" destId="{D271BE30-AB4C-4E24-90C9-7C944599E534}" srcOrd="1" destOrd="0" presId="urn:microsoft.com/office/officeart/2005/8/layout/radial2"/>
    <dgm:cxn modelId="{BA0B23DC-1540-49CA-9C3D-C5B8D2F8462E}" type="presParOf" srcId="{18E1B8FF-6FAE-4CD9-BE8F-FEA72B28BE8F}" destId="{67B7D8D7-1602-4D83-98B2-D29CA6084615}" srcOrd="5" destOrd="0" presId="urn:microsoft.com/office/officeart/2005/8/layout/radial2"/>
    <dgm:cxn modelId="{DECEB7D2-A0E6-45D6-A6A2-3E92F60C985F}" type="presParOf" srcId="{18E1B8FF-6FAE-4CD9-BE8F-FEA72B28BE8F}" destId="{86AF9F7E-00FA-4939-A875-6F6C381CE253}" srcOrd="6" destOrd="0" presId="urn:microsoft.com/office/officeart/2005/8/layout/radial2"/>
    <dgm:cxn modelId="{4B7998F3-DD3A-403C-B0C1-B5097274F28D}" type="presParOf" srcId="{86AF9F7E-00FA-4939-A875-6F6C381CE253}" destId="{4860B942-AD57-459A-8640-55AEA04B74FB}" srcOrd="0" destOrd="0" presId="urn:microsoft.com/office/officeart/2005/8/layout/radial2"/>
    <dgm:cxn modelId="{0221A14E-FC90-4688-BF53-D221BC2D4C2B}" type="presParOf" srcId="{86AF9F7E-00FA-4939-A875-6F6C381CE253}" destId="{2FE10550-90FB-4467-9C27-B1BB7C7A80D0}" srcOrd="1" destOrd="0" presId="urn:microsoft.com/office/officeart/2005/8/layout/radial2"/>
    <dgm:cxn modelId="{1AB9665E-DBD3-4ED2-8A33-2FF9AF3B682C}" type="presParOf" srcId="{18E1B8FF-6FAE-4CD9-BE8F-FEA72B28BE8F}" destId="{CF68125A-86D9-468F-B0A4-E9E8B9ACE1B8}" srcOrd="7" destOrd="0" presId="urn:microsoft.com/office/officeart/2005/8/layout/radial2"/>
    <dgm:cxn modelId="{FA1640DB-A174-4E98-A8E2-110D1DFE1E57}" type="presParOf" srcId="{18E1B8FF-6FAE-4CD9-BE8F-FEA72B28BE8F}" destId="{76655B93-FC40-42F1-BE4F-D4658CF14C4C}" srcOrd="8" destOrd="0" presId="urn:microsoft.com/office/officeart/2005/8/layout/radial2"/>
    <dgm:cxn modelId="{E4FB41E7-FB25-48B4-9178-675DA0A64277}" type="presParOf" srcId="{76655B93-FC40-42F1-BE4F-D4658CF14C4C}" destId="{36FD431D-BC7C-4082-8E75-3E87D1FE86A9}" srcOrd="0" destOrd="0" presId="urn:microsoft.com/office/officeart/2005/8/layout/radial2"/>
    <dgm:cxn modelId="{47555101-E6B8-4C86-8616-37A6C242C0C4}" type="presParOf" srcId="{76655B93-FC40-42F1-BE4F-D4658CF14C4C}" destId="{9D5300F7-139D-4BCD-9BB1-262BD5378053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E423B-0E1A-42BB-8B81-9452C55FBB0E}">
      <dsp:nvSpPr>
        <dsp:cNvPr id="0" name=""/>
        <dsp:cNvSpPr/>
      </dsp:nvSpPr>
      <dsp:spPr>
        <a:xfrm>
          <a:off x="4102681" y="2091463"/>
          <a:ext cx="2014616" cy="1758271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Задачи</a:t>
          </a:r>
          <a:endParaRPr lang="ru-RU" sz="1600" b="1" kern="1200" dirty="0"/>
        </a:p>
      </dsp:txBody>
      <dsp:txXfrm>
        <a:off x="4397715" y="2348956"/>
        <a:ext cx="1424548" cy="1243285"/>
      </dsp:txXfrm>
    </dsp:sp>
    <dsp:sp modelId="{99771F0F-A555-40CF-8347-669FFF76D1DC}">
      <dsp:nvSpPr>
        <dsp:cNvPr id="0" name=""/>
        <dsp:cNvSpPr/>
      </dsp:nvSpPr>
      <dsp:spPr>
        <a:xfrm rot="5280072" flipV="1">
          <a:off x="4831288" y="1657359"/>
          <a:ext cx="589377" cy="278464"/>
        </a:xfrm>
        <a:prstGeom prst="rightArrow">
          <a:avLst>
            <a:gd name="adj1" fmla="val 60000"/>
            <a:gd name="adj2" fmla="val 50000"/>
          </a:avLst>
        </a:prstGeom>
        <a:solidFill>
          <a:srgbClr val="2035F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/>
        </a:p>
      </dsp:txBody>
      <dsp:txXfrm rot="10800000">
        <a:off x="4871601" y="1671308"/>
        <a:ext cx="505838" cy="167078"/>
      </dsp:txXfrm>
    </dsp:sp>
    <dsp:sp modelId="{5F542547-9105-49CF-B335-5AC93AD3A7C2}">
      <dsp:nvSpPr>
        <dsp:cNvPr id="0" name=""/>
        <dsp:cNvSpPr/>
      </dsp:nvSpPr>
      <dsp:spPr>
        <a:xfrm>
          <a:off x="4138329" y="0"/>
          <a:ext cx="1995785" cy="15440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Высокая степень износа сетей</a:t>
          </a:r>
          <a:endParaRPr lang="ru-RU" sz="1400" b="1" kern="1200" dirty="0"/>
        </a:p>
      </dsp:txBody>
      <dsp:txXfrm>
        <a:off x="4430605" y="226125"/>
        <a:ext cx="1411233" cy="1091830"/>
      </dsp:txXfrm>
    </dsp:sp>
    <dsp:sp modelId="{C9E8063A-4E8F-4474-BDF3-F9FE9D5CA145}">
      <dsp:nvSpPr>
        <dsp:cNvPr id="0" name=""/>
        <dsp:cNvSpPr/>
      </dsp:nvSpPr>
      <dsp:spPr>
        <a:xfrm rot="8461732">
          <a:off x="5766458" y="1849617"/>
          <a:ext cx="1399650" cy="214218"/>
        </a:xfrm>
        <a:prstGeom prst="rightArrow">
          <a:avLst>
            <a:gd name="adj1" fmla="val 60000"/>
            <a:gd name="adj2" fmla="val 50000"/>
          </a:avLst>
        </a:prstGeom>
        <a:solidFill>
          <a:srgbClr val="2035F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/>
        </a:p>
      </dsp:txBody>
      <dsp:txXfrm>
        <a:off x="5823572" y="1872252"/>
        <a:ext cx="1335385" cy="128530"/>
      </dsp:txXfrm>
    </dsp:sp>
    <dsp:sp modelId="{53A50527-E08C-48D7-B01D-EF828845B42B}">
      <dsp:nvSpPr>
        <dsp:cNvPr id="0" name=""/>
        <dsp:cNvSpPr/>
      </dsp:nvSpPr>
      <dsp:spPr>
        <a:xfrm>
          <a:off x="6458023" y="81719"/>
          <a:ext cx="2967475" cy="15440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Внедрение новых технологий и материалов</a:t>
          </a:r>
          <a:endParaRPr lang="ru-RU" sz="1400" b="1" kern="1200" dirty="0"/>
        </a:p>
      </dsp:txBody>
      <dsp:txXfrm>
        <a:off x="6892600" y="307844"/>
        <a:ext cx="2098321" cy="1091830"/>
      </dsp:txXfrm>
    </dsp:sp>
    <dsp:sp modelId="{1542DA29-FE93-449A-8C09-5A8CC2CE02E1}">
      <dsp:nvSpPr>
        <dsp:cNvPr id="0" name=""/>
        <dsp:cNvSpPr/>
      </dsp:nvSpPr>
      <dsp:spPr>
        <a:xfrm rot="10107668">
          <a:off x="6064827" y="2602958"/>
          <a:ext cx="1306188" cy="223918"/>
        </a:xfrm>
        <a:prstGeom prst="rightArrow">
          <a:avLst>
            <a:gd name="adj1" fmla="val 60000"/>
            <a:gd name="adj2" fmla="val 50000"/>
          </a:avLst>
        </a:prstGeom>
        <a:solidFill>
          <a:srgbClr val="2035F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/>
        </a:p>
      </dsp:txBody>
      <dsp:txXfrm>
        <a:off x="6131323" y="2641023"/>
        <a:ext cx="1239013" cy="134350"/>
      </dsp:txXfrm>
    </dsp:sp>
    <dsp:sp modelId="{32A22950-ECDE-4696-93B7-444EEAADFD0A}">
      <dsp:nvSpPr>
        <dsp:cNvPr id="0" name=""/>
        <dsp:cNvSpPr/>
      </dsp:nvSpPr>
      <dsp:spPr>
        <a:xfrm>
          <a:off x="7336808" y="1795153"/>
          <a:ext cx="2166036" cy="12982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Своевременная модернизация оборудования</a:t>
          </a:r>
          <a:endParaRPr lang="ru-RU" sz="1400" b="1" kern="1200" dirty="0"/>
        </a:p>
      </dsp:txBody>
      <dsp:txXfrm>
        <a:off x="7654017" y="1985281"/>
        <a:ext cx="1531618" cy="918022"/>
      </dsp:txXfrm>
    </dsp:sp>
    <dsp:sp modelId="{40222C2B-6D12-4463-9500-6BA78E16D9D6}">
      <dsp:nvSpPr>
        <dsp:cNvPr id="0" name=""/>
        <dsp:cNvSpPr/>
      </dsp:nvSpPr>
      <dsp:spPr>
        <a:xfrm rot="12137268">
          <a:off x="6051737" y="3320705"/>
          <a:ext cx="738273" cy="191264"/>
        </a:xfrm>
        <a:prstGeom prst="rightArrow">
          <a:avLst>
            <a:gd name="adj1" fmla="val 60000"/>
            <a:gd name="adj2" fmla="val 50000"/>
          </a:avLst>
        </a:prstGeom>
        <a:solidFill>
          <a:srgbClr val="2035F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/>
        </a:p>
      </dsp:txBody>
      <dsp:txXfrm>
        <a:off x="6106973" y="3369839"/>
        <a:ext cx="680894" cy="114758"/>
      </dsp:txXfrm>
    </dsp:sp>
    <dsp:sp modelId="{3F54D634-3B97-42DD-AF07-54223EEAEE97}">
      <dsp:nvSpPr>
        <dsp:cNvPr id="0" name=""/>
        <dsp:cNvSpPr/>
      </dsp:nvSpPr>
      <dsp:spPr>
        <a:xfrm>
          <a:off x="6532857" y="3251007"/>
          <a:ext cx="3027061" cy="14361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Улучшение гидравлического и температурного  режимов тепловых сетей</a:t>
          </a:r>
          <a:endParaRPr lang="ru-RU" sz="1400" b="1" kern="1200" dirty="0"/>
        </a:p>
      </dsp:txBody>
      <dsp:txXfrm>
        <a:off x="6976160" y="3461319"/>
        <a:ext cx="2140455" cy="1015478"/>
      </dsp:txXfrm>
    </dsp:sp>
    <dsp:sp modelId="{04CAE49D-3664-4979-B6A0-1F31FC49B6EC}">
      <dsp:nvSpPr>
        <dsp:cNvPr id="0" name=""/>
        <dsp:cNvSpPr/>
      </dsp:nvSpPr>
      <dsp:spPr>
        <a:xfrm rot="20210949">
          <a:off x="2932067" y="3312016"/>
          <a:ext cx="1267230" cy="195312"/>
        </a:xfrm>
        <a:prstGeom prst="rightArrow">
          <a:avLst>
            <a:gd name="adj1" fmla="val 60000"/>
            <a:gd name="adj2" fmla="val 50000"/>
          </a:avLst>
        </a:prstGeom>
        <a:solidFill>
          <a:srgbClr val="2035F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/>
        </a:p>
      </dsp:txBody>
      <dsp:txXfrm rot="10800000">
        <a:off x="2934426" y="3362596"/>
        <a:ext cx="1208636" cy="117188"/>
      </dsp:txXfrm>
    </dsp:sp>
    <dsp:sp modelId="{20C1FADB-90AA-4118-A3F9-3204AFBFFB1F}">
      <dsp:nvSpPr>
        <dsp:cNvPr id="0" name=""/>
        <dsp:cNvSpPr/>
      </dsp:nvSpPr>
      <dsp:spPr>
        <a:xfrm>
          <a:off x="442991" y="3277984"/>
          <a:ext cx="2692212" cy="1273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Быстрая адаптация к новым законодательным актам</a:t>
          </a:r>
          <a:endParaRPr lang="ru-RU" sz="1400" b="1" kern="1200" dirty="0"/>
        </a:p>
      </dsp:txBody>
      <dsp:txXfrm>
        <a:off x="837256" y="3464499"/>
        <a:ext cx="1903682" cy="900573"/>
      </dsp:txXfrm>
    </dsp:sp>
    <dsp:sp modelId="{29D6A00C-13F1-435E-864D-8DE341E8D85D}">
      <dsp:nvSpPr>
        <dsp:cNvPr id="0" name=""/>
        <dsp:cNvSpPr/>
      </dsp:nvSpPr>
      <dsp:spPr>
        <a:xfrm rot="349333">
          <a:off x="2925787" y="2636717"/>
          <a:ext cx="1201829" cy="162804"/>
        </a:xfrm>
        <a:prstGeom prst="rightArrow">
          <a:avLst>
            <a:gd name="adj1" fmla="val 60000"/>
            <a:gd name="adj2" fmla="val 50000"/>
          </a:avLst>
        </a:prstGeom>
        <a:solidFill>
          <a:srgbClr val="2035F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/>
        </a:p>
      </dsp:txBody>
      <dsp:txXfrm rot="10800000">
        <a:off x="2925913" y="2666801"/>
        <a:ext cx="1152988" cy="97682"/>
      </dsp:txXfrm>
    </dsp:sp>
    <dsp:sp modelId="{0DED8238-008A-4F61-950B-28E54E70D835}">
      <dsp:nvSpPr>
        <dsp:cNvPr id="0" name=""/>
        <dsp:cNvSpPr/>
      </dsp:nvSpPr>
      <dsp:spPr>
        <a:xfrm>
          <a:off x="738518" y="1754526"/>
          <a:ext cx="2192378" cy="13875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Высокий уровень затрат на эксплуатацию тепловых сетей</a:t>
          </a:r>
          <a:endParaRPr lang="ru-RU" sz="1400" b="1" kern="1200" dirty="0"/>
        </a:p>
      </dsp:txBody>
      <dsp:txXfrm>
        <a:off x="1059584" y="1957729"/>
        <a:ext cx="1550246" cy="981151"/>
      </dsp:txXfrm>
    </dsp:sp>
    <dsp:sp modelId="{DE45FAFF-C281-4882-BAFE-CAC50D743228}">
      <dsp:nvSpPr>
        <dsp:cNvPr id="0" name=""/>
        <dsp:cNvSpPr/>
      </dsp:nvSpPr>
      <dsp:spPr>
        <a:xfrm rot="2055041">
          <a:off x="2990000" y="1841166"/>
          <a:ext cx="1505844" cy="184043"/>
        </a:xfrm>
        <a:prstGeom prst="rightArrow">
          <a:avLst>
            <a:gd name="adj1" fmla="val 60000"/>
            <a:gd name="adj2" fmla="val 50000"/>
          </a:avLst>
        </a:prstGeom>
        <a:solidFill>
          <a:srgbClr val="2035F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/>
        </a:p>
      </dsp:txBody>
      <dsp:txXfrm rot="10800000">
        <a:off x="2994787" y="1862438"/>
        <a:ext cx="1450631" cy="110425"/>
      </dsp:txXfrm>
    </dsp:sp>
    <dsp:sp modelId="{7388D4F7-70EE-48FE-BAAA-B74D7AC1BCFC}">
      <dsp:nvSpPr>
        <dsp:cNvPr id="0" name=""/>
        <dsp:cNvSpPr/>
      </dsp:nvSpPr>
      <dsp:spPr>
        <a:xfrm>
          <a:off x="496160" y="69807"/>
          <a:ext cx="3139856" cy="15440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Высокие потери тепловой энергии</a:t>
          </a:r>
          <a:endParaRPr lang="ru-RU" sz="1400" b="1" kern="1200" dirty="0"/>
        </a:p>
      </dsp:txBody>
      <dsp:txXfrm>
        <a:off x="955981" y="295932"/>
        <a:ext cx="2220214" cy="10918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87D3A-F239-46A4-B77F-37FC255119DB}">
      <dsp:nvSpPr>
        <dsp:cNvPr id="0" name=""/>
        <dsp:cNvSpPr/>
      </dsp:nvSpPr>
      <dsp:spPr>
        <a:xfrm>
          <a:off x="5451178" y="3684693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Подготовка решений, проекты перспективных разработок, новые технологии.</a:t>
          </a:r>
          <a:endParaRPr lang="ru-RU" sz="1200" kern="1200" dirty="0"/>
        </a:p>
      </dsp:txBody>
      <dsp:txXfrm>
        <a:off x="6292314" y="4156276"/>
        <a:ext cx="1797595" cy="1224300"/>
      </dsp:txXfrm>
    </dsp:sp>
    <dsp:sp modelId="{FE3B6F29-90CC-4EDC-BC75-A83B27B27DC7}">
      <dsp:nvSpPr>
        <dsp:cNvPr id="0" name=""/>
        <dsp:cNvSpPr/>
      </dsp:nvSpPr>
      <dsp:spPr>
        <a:xfrm>
          <a:off x="0" y="3673804"/>
          <a:ext cx="2969692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Выработка новых обучающих программ</a:t>
          </a:r>
          <a:endParaRPr lang="ru-RU" sz="11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Опережающее обучение для необходимых компетенций</a:t>
          </a:r>
          <a:endParaRPr lang="ru-RU" sz="1400" b="1" kern="1200" dirty="0"/>
        </a:p>
      </dsp:txBody>
      <dsp:txXfrm>
        <a:off x="38090" y="4145387"/>
        <a:ext cx="2002604" cy="1224300"/>
      </dsp:txXfrm>
    </dsp:sp>
    <dsp:sp modelId="{8B3FE81A-3F80-41AE-A8C5-05E15158AC28}">
      <dsp:nvSpPr>
        <dsp:cNvPr id="0" name=""/>
        <dsp:cNvSpPr/>
      </dsp:nvSpPr>
      <dsp:spPr>
        <a:xfrm>
          <a:off x="5439811" y="0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Выработка стратегии</a:t>
          </a:r>
          <a:endParaRPr lang="ru-RU" sz="1400" b="1" kern="1200" dirty="0"/>
        </a:p>
      </dsp:txBody>
      <dsp:txXfrm>
        <a:off x="6280947" y="38090"/>
        <a:ext cx="1797595" cy="1224300"/>
      </dsp:txXfrm>
    </dsp:sp>
    <dsp:sp modelId="{74134898-6D9A-4EE9-A6CF-C3F8717A3179}">
      <dsp:nvSpPr>
        <dsp:cNvPr id="0" name=""/>
        <dsp:cNvSpPr/>
      </dsp:nvSpPr>
      <dsp:spPr>
        <a:xfrm>
          <a:off x="58064" y="21778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  </a:t>
          </a:r>
          <a:r>
            <a:rPr lang="ru-RU" sz="1400" b="1" kern="1200" smtClean="0"/>
            <a:t>Организация процесса </a:t>
          </a:r>
          <a:endParaRPr lang="ru-RU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 Инвестиции</a:t>
          </a:r>
          <a:endParaRPr lang="ru-RU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 Внедрение разработанных технологий, процессов </a:t>
          </a:r>
          <a:endParaRPr lang="ru-RU" sz="1400" b="1" kern="1200" dirty="0"/>
        </a:p>
      </dsp:txBody>
      <dsp:txXfrm>
        <a:off x="96154" y="59868"/>
        <a:ext cx="1797595" cy="1224300"/>
      </dsp:txXfrm>
    </dsp:sp>
    <dsp:sp modelId="{3BA18DA9-E4B5-48F7-AEFF-3CF7B5A9872A}">
      <dsp:nvSpPr>
        <dsp:cNvPr id="0" name=""/>
        <dsp:cNvSpPr/>
      </dsp:nvSpPr>
      <dsp:spPr>
        <a:xfrm>
          <a:off x="1663530" y="308864"/>
          <a:ext cx="2346282" cy="2346282"/>
        </a:xfrm>
        <a:prstGeom prst="pieWedge">
          <a:avLst/>
        </a:prstGeom>
        <a:solidFill>
          <a:srgbClr val="00B0F0"/>
        </a:solidFill>
        <a:ln>
          <a:solidFill>
            <a:srgbClr val="0070C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Совет директоров ПАО «Т Плюс»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350740" y="996074"/>
        <a:ext cx="1659072" cy="1659072"/>
      </dsp:txXfrm>
    </dsp:sp>
    <dsp:sp modelId="{DD3EF7DA-03A0-4D6A-A945-77BF3B0E9866}">
      <dsp:nvSpPr>
        <dsp:cNvPr id="0" name=""/>
        <dsp:cNvSpPr/>
      </dsp:nvSpPr>
      <dsp:spPr>
        <a:xfrm rot="5400000">
          <a:off x="4118186" y="308864"/>
          <a:ext cx="2346282" cy="2346282"/>
        </a:xfrm>
        <a:prstGeom prst="pieWedge">
          <a:avLst/>
        </a:prstGeom>
        <a:solidFill>
          <a:srgbClr val="00B0F0"/>
        </a:solidFill>
        <a:ln>
          <a:solidFill>
            <a:srgbClr val="0070C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Стратегический совет</a:t>
          </a:r>
          <a:endParaRPr lang="ru-RU" sz="1600" b="1" kern="1200" dirty="0">
            <a:solidFill>
              <a:schemeClr val="tx1"/>
            </a:solidFill>
          </a:endParaRPr>
        </a:p>
      </dsp:txBody>
      <dsp:txXfrm rot="-5400000">
        <a:off x="4118186" y="996074"/>
        <a:ext cx="1659072" cy="1659072"/>
      </dsp:txXfrm>
    </dsp:sp>
    <dsp:sp modelId="{98790444-63E6-4D8B-B422-A017DC84EB9F}">
      <dsp:nvSpPr>
        <dsp:cNvPr id="0" name=""/>
        <dsp:cNvSpPr/>
      </dsp:nvSpPr>
      <dsp:spPr>
        <a:xfrm rot="10800000">
          <a:off x="4096413" y="3362221"/>
          <a:ext cx="2346282" cy="2346282"/>
        </a:xfrm>
        <a:prstGeom prst="pieWedge">
          <a:avLst/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Научно-технический центр</a:t>
          </a:r>
        </a:p>
      </dsp:txBody>
      <dsp:txXfrm rot="10800000">
        <a:off x="4096413" y="3362221"/>
        <a:ext cx="1659072" cy="1659072"/>
      </dsp:txXfrm>
    </dsp:sp>
    <dsp:sp modelId="{CCB335A3-B106-4F2E-9F6D-73BD184C1AAE}">
      <dsp:nvSpPr>
        <dsp:cNvPr id="0" name=""/>
        <dsp:cNvSpPr/>
      </dsp:nvSpPr>
      <dsp:spPr>
        <a:xfrm rot="16200000">
          <a:off x="1652643" y="3351357"/>
          <a:ext cx="2346282" cy="2346282"/>
        </a:xfrm>
        <a:prstGeom prst="pieWedge">
          <a:avLst/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Корпоративный учебный центр</a:t>
          </a:r>
          <a:endParaRPr lang="ru-RU" sz="1600" b="1" kern="1200" dirty="0">
            <a:solidFill>
              <a:schemeClr val="tx1"/>
            </a:solidFill>
          </a:endParaRPr>
        </a:p>
      </dsp:txBody>
      <dsp:txXfrm rot="5400000">
        <a:off x="2339853" y="3351357"/>
        <a:ext cx="1659072" cy="1659072"/>
      </dsp:txXfrm>
    </dsp:sp>
    <dsp:sp modelId="{4FD99BFD-F9E3-4E8D-AA10-D55DAAEF3CE4}">
      <dsp:nvSpPr>
        <dsp:cNvPr id="0" name=""/>
        <dsp:cNvSpPr/>
      </dsp:nvSpPr>
      <dsp:spPr>
        <a:xfrm>
          <a:off x="3421743" y="623731"/>
          <a:ext cx="1284512" cy="102642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20F53-DA63-40AD-BCF0-E5F4556121A9}">
      <dsp:nvSpPr>
        <dsp:cNvPr id="0" name=""/>
        <dsp:cNvSpPr/>
      </dsp:nvSpPr>
      <dsp:spPr>
        <a:xfrm rot="10800000">
          <a:off x="3389093" y="4297402"/>
          <a:ext cx="1306279" cy="103531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3E294-819A-4FB0-97F7-5D31D0B3C598}">
      <dsp:nvSpPr>
        <dsp:cNvPr id="0" name=""/>
        <dsp:cNvSpPr/>
      </dsp:nvSpPr>
      <dsp:spPr>
        <a:xfrm>
          <a:off x="230232" y="0"/>
          <a:ext cx="2609307" cy="2960058"/>
        </a:xfrm>
        <a:prstGeom prst="rightArrow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014F1-B0EB-4B0F-8F7E-952B1E8C5773}">
      <dsp:nvSpPr>
        <dsp:cNvPr id="0" name=""/>
        <dsp:cNvSpPr/>
      </dsp:nvSpPr>
      <dsp:spPr>
        <a:xfrm>
          <a:off x="497090" y="843699"/>
          <a:ext cx="1592444" cy="1184023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Актуальные задачи</a:t>
          </a:r>
          <a:endParaRPr lang="ru-RU" sz="2000" kern="1200" dirty="0"/>
        </a:p>
      </dsp:txBody>
      <dsp:txXfrm>
        <a:off x="554889" y="901498"/>
        <a:ext cx="1476846" cy="10684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3E294-819A-4FB0-97F7-5D31D0B3C598}">
      <dsp:nvSpPr>
        <dsp:cNvPr id="0" name=""/>
        <dsp:cNvSpPr/>
      </dsp:nvSpPr>
      <dsp:spPr>
        <a:xfrm>
          <a:off x="399147" y="0"/>
          <a:ext cx="2334803" cy="2949601"/>
        </a:xfrm>
        <a:prstGeom prst="leftArrow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1DB8C-91C3-4A59-9ED7-829345A076EC}">
      <dsp:nvSpPr>
        <dsp:cNvPr id="0" name=""/>
        <dsp:cNvSpPr/>
      </dsp:nvSpPr>
      <dsp:spPr>
        <a:xfrm>
          <a:off x="781129" y="933654"/>
          <a:ext cx="1965698" cy="1179840"/>
        </a:xfrm>
        <a:prstGeom prst="roundRect">
          <a:avLst/>
        </a:prstGeom>
        <a:solidFill>
          <a:srgbClr val="FF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Перспективные задачи</a:t>
          </a:r>
          <a:endParaRPr lang="ru-RU" sz="2000" kern="1200" dirty="0"/>
        </a:p>
      </dsp:txBody>
      <dsp:txXfrm>
        <a:off x="838724" y="991249"/>
        <a:ext cx="1850508" cy="10646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2515D-1B6E-40FF-9600-6267518B850C}">
      <dsp:nvSpPr>
        <dsp:cNvPr id="0" name=""/>
        <dsp:cNvSpPr/>
      </dsp:nvSpPr>
      <dsp:spPr>
        <a:xfrm>
          <a:off x="2901978" y="1291603"/>
          <a:ext cx="4027032" cy="3812180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</a:rPr>
            <a:t>Функции: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</a:rPr>
            <a:t>- </a:t>
          </a:r>
          <a:r>
            <a:rPr lang="ru-RU" sz="1600" b="1" kern="1200" dirty="0" smtClean="0">
              <a:solidFill>
                <a:schemeClr val="tx1"/>
              </a:solidFill>
            </a:rPr>
            <a:t>Обмен опытом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- Обучение применяемым технологиям в филиалах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- Рассмотрение  и утверждение представленных НТЦ решений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- Представление на рассмотрение к реализации утвержденных решений Совету директоров 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3491723" y="1849884"/>
        <a:ext cx="2847542" cy="2695618"/>
      </dsp:txXfrm>
    </dsp:sp>
    <dsp:sp modelId="{F2E1A3D4-C56C-4409-8BF4-45A690D5C99B}">
      <dsp:nvSpPr>
        <dsp:cNvPr id="0" name=""/>
        <dsp:cNvSpPr/>
      </dsp:nvSpPr>
      <dsp:spPr>
        <a:xfrm rot="10872602">
          <a:off x="2305838" y="3043291"/>
          <a:ext cx="511203" cy="4951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A09A9-DFAA-4D5E-9342-3CECD19C942B}">
      <dsp:nvSpPr>
        <dsp:cNvPr id="0" name=""/>
        <dsp:cNvSpPr/>
      </dsp:nvSpPr>
      <dsp:spPr>
        <a:xfrm>
          <a:off x="532285" y="2895733"/>
          <a:ext cx="1610562" cy="815711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Актуальные задачи и проблемы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556176" y="2919624"/>
        <a:ext cx="1562780" cy="767929"/>
      </dsp:txXfrm>
    </dsp:sp>
    <dsp:sp modelId="{67268912-DA65-45B2-B10C-5F0909370FB2}">
      <dsp:nvSpPr>
        <dsp:cNvPr id="0" name=""/>
        <dsp:cNvSpPr/>
      </dsp:nvSpPr>
      <dsp:spPr>
        <a:xfrm rot="16111669">
          <a:off x="4925893" y="4957157"/>
          <a:ext cx="77546" cy="73552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09FC1-CFBD-45E1-9563-3954C80D9D20}">
      <dsp:nvSpPr>
        <dsp:cNvPr id="0" name=""/>
        <dsp:cNvSpPr/>
      </dsp:nvSpPr>
      <dsp:spPr>
        <a:xfrm>
          <a:off x="3814658" y="4534613"/>
          <a:ext cx="2306225" cy="1394327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Итог работы: Определение и передача наиболее важной проблемы в  НТЦ для ее решения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3855496" y="4575451"/>
        <a:ext cx="2224549" cy="1312651"/>
      </dsp:txXfrm>
    </dsp:sp>
    <dsp:sp modelId="{A5D2E141-DFE1-472E-AF08-249ABD6A544B}">
      <dsp:nvSpPr>
        <dsp:cNvPr id="0" name=""/>
        <dsp:cNvSpPr/>
      </dsp:nvSpPr>
      <dsp:spPr>
        <a:xfrm rot="118804">
          <a:off x="6993808" y="3029088"/>
          <a:ext cx="581612" cy="5113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30AC39-F723-4D2C-AD65-43F03C878385}">
      <dsp:nvSpPr>
        <dsp:cNvPr id="0" name=""/>
        <dsp:cNvSpPr/>
      </dsp:nvSpPr>
      <dsp:spPr>
        <a:xfrm>
          <a:off x="7699797" y="2865193"/>
          <a:ext cx="1503641" cy="909505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Перспективные задачи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7726435" y="2891831"/>
        <a:ext cx="1450365" cy="8562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4081F-8FE6-4340-BBE5-9B746798335E}">
      <dsp:nvSpPr>
        <dsp:cNvPr id="0" name=""/>
        <dsp:cNvSpPr/>
      </dsp:nvSpPr>
      <dsp:spPr>
        <a:xfrm>
          <a:off x="-35739" y="142133"/>
          <a:ext cx="4182559" cy="3684097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96701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chemeClr val="tx1"/>
              </a:solidFill>
            </a:rPr>
            <a:t>Научные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chemeClr val="tx1"/>
              </a:solidFill>
            </a:rPr>
            <a:t>сотрудники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chemeClr val="tx1"/>
              </a:solidFill>
            </a:rPr>
            <a:t>университета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-35739" y="1063157"/>
        <a:ext cx="3261535" cy="1842049"/>
      </dsp:txXfrm>
    </dsp:sp>
    <dsp:sp modelId="{AAEDFD6F-2550-4280-B776-7F59A4FDF4AA}">
      <dsp:nvSpPr>
        <dsp:cNvPr id="0" name=""/>
        <dsp:cNvSpPr/>
      </dsp:nvSpPr>
      <dsp:spPr>
        <a:xfrm>
          <a:off x="1193024" y="565128"/>
          <a:ext cx="2959077" cy="2773859"/>
        </a:xfrm>
        <a:prstGeom prst="rightArrow">
          <a:avLst>
            <a:gd name="adj1" fmla="val 50000"/>
            <a:gd name="adj2" fmla="val 5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96701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Проектная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группа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ПАО Т+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193024" y="1258593"/>
        <a:ext cx="2265612" cy="1386929"/>
      </dsp:txXfrm>
    </dsp:sp>
    <dsp:sp modelId="{62CD8C1D-4271-4346-98E9-FE3CEB89DCFC}">
      <dsp:nvSpPr>
        <dsp:cNvPr id="0" name=""/>
        <dsp:cNvSpPr/>
      </dsp:nvSpPr>
      <dsp:spPr>
        <a:xfrm>
          <a:off x="2414709" y="1088442"/>
          <a:ext cx="1749061" cy="1739442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96701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Корпоративный-учебный центр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2414709" y="1523303"/>
        <a:ext cx="1314201" cy="86972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68125A-86D9-468F-B0A4-E9E8B9ACE1B8}">
      <dsp:nvSpPr>
        <dsp:cNvPr id="0" name=""/>
        <dsp:cNvSpPr/>
      </dsp:nvSpPr>
      <dsp:spPr>
        <a:xfrm rot="2337080">
          <a:off x="2348263" y="3083808"/>
          <a:ext cx="1277537" cy="37836"/>
        </a:xfrm>
        <a:custGeom>
          <a:avLst/>
          <a:gdLst/>
          <a:ahLst/>
          <a:cxnLst/>
          <a:rect l="0" t="0" r="0" b="0"/>
          <a:pathLst>
            <a:path>
              <a:moveTo>
                <a:pt x="0" y="18918"/>
              </a:moveTo>
              <a:lnTo>
                <a:pt x="1277537" y="189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B7D8D7-1602-4D83-98B2-D29CA6084615}">
      <dsp:nvSpPr>
        <dsp:cNvPr id="0" name=""/>
        <dsp:cNvSpPr/>
      </dsp:nvSpPr>
      <dsp:spPr>
        <a:xfrm rot="690467">
          <a:off x="2480785" y="2427845"/>
          <a:ext cx="944035" cy="37836"/>
        </a:xfrm>
        <a:custGeom>
          <a:avLst/>
          <a:gdLst/>
          <a:ahLst/>
          <a:cxnLst/>
          <a:rect l="0" t="0" r="0" b="0"/>
          <a:pathLst>
            <a:path>
              <a:moveTo>
                <a:pt x="0" y="18918"/>
              </a:moveTo>
              <a:lnTo>
                <a:pt x="944035" y="189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35F386-D2BE-4178-B694-E1DC9C7FC155}">
      <dsp:nvSpPr>
        <dsp:cNvPr id="0" name=""/>
        <dsp:cNvSpPr/>
      </dsp:nvSpPr>
      <dsp:spPr>
        <a:xfrm rot="20917997">
          <a:off x="2477520" y="1972323"/>
          <a:ext cx="1300461" cy="37836"/>
        </a:xfrm>
        <a:custGeom>
          <a:avLst/>
          <a:gdLst/>
          <a:ahLst/>
          <a:cxnLst/>
          <a:rect l="0" t="0" r="0" b="0"/>
          <a:pathLst>
            <a:path>
              <a:moveTo>
                <a:pt x="0" y="18918"/>
              </a:moveTo>
              <a:lnTo>
                <a:pt x="1300461" y="189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57A32-D68F-4D37-AB3E-2A43667E8E41}">
      <dsp:nvSpPr>
        <dsp:cNvPr id="0" name=""/>
        <dsp:cNvSpPr/>
      </dsp:nvSpPr>
      <dsp:spPr>
        <a:xfrm rot="18862333">
          <a:off x="2333002" y="1295816"/>
          <a:ext cx="962995" cy="37836"/>
        </a:xfrm>
        <a:custGeom>
          <a:avLst/>
          <a:gdLst/>
          <a:ahLst/>
          <a:cxnLst/>
          <a:rect l="0" t="0" r="0" b="0"/>
          <a:pathLst>
            <a:path>
              <a:moveTo>
                <a:pt x="0" y="18918"/>
              </a:moveTo>
              <a:lnTo>
                <a:pt x="962995" y="189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6C1EDE-9FCA-446D-81E7-B1B5E4595AEC}">
      <dsp:nvSpPr>
        <dsp:cNvPr id="0" name=""/>
        <dsp:cNvSpPr/>
      </dsp:nvSpPr>
      <dsp:spPr>
        <a:xfrm>
          <a:off x="0" y="770436"/>
          <a:ext cx="2878132" cy="277544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BE381-478F-4BB0-A41F-DCB9BAF57FD5}">
      <dsp:nvSpPr>
        <dsp:cNvPr id="0" name=""/>
        <dsp:cNvSpPr/>
      </dsp:nvSpPr>
      <dsp:spPr>
        <a:xfrm>
          <a:off x="1848122" y="0"/>
          <a:ext cx="3538628" cy="988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Повышение </a:t>
          </a:r>
          <a:r>
            <a:rPr lang="ru-RU" sz="1800" b="1" kern="1200" dirty="0" smtClean="0">
              <a:solidFill>
                <a:schemeClr val="tx1"/>
              </a:solidFill>
            </a:rPr>
            <a:t>навыков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2366342" y="144691"/>
        <a:ext cx="2502188" cy="698631"/>
      </dsp:txXfrm>
    </dsp:sp>
    <dsp:sp modelId="{5E564660-7B0E-4BA6-A804-CA2D8386906A}">
      <dsp:nvSpPr>
        <dsp:cNvPr id="0" name=""/>
        <dsp:cNvSpPr/>
      </dsp:nvSpPr>
      <dsp:spPr>
        <a:xfrm>
          <a:off x="2297283" y="0"/>
          <a:ext cx="5307943" cy="988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>
            <a:solidFill>
              <a:schemeClr val="tx1"/>
            </a:solidFill>
          </a:endParaRPr>
        </a:p>
      </dsp:txBody>
      <dsp:txXfrm>
        <a:off x="2297283" y="0"/>
        <a:ext cx="5307943" cy="988013"/>
      </dsp:txXfrm>
    </dsp:sp>
    <dsp:sp modelId="{A6FAD48B-AE0A-4972-8C1B-7E0BD1F233A8}">
      <dsp:nvSpPr>
        <dsp:cNvPr id="0" name=""/>
        <dsp:cNvSpPr/>
      </dsp:nvSpPr>
      <dsp:spPr>
        <a:xfrm>
          <a:off x="3360699" y="1065418"/>
          <a:ext cx="3830122" cy="988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Установление обратных связей 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921607" y="1210109"/>
        <a:ext cx="2708306" cy="698631"/>
      </dsp:txXfrm>
    </dsp:sp>
    <dsp:sp modelId="{D271BE30-AB4C-4E24-90C9-7C944599E534}">
      <dsp:nvSpPr>
        <dsp:cNvPr id="0" name=""/>
        <dsp:cNvSpPr/>
      </dsp:nvSpPr>
      <dsp:spPr>
        <a:xfrm>
          <a:off x="3736986" y="1065418"/>
          <a:ext cx="5745183" cy="988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500" b="1" kern="1200" dirty="0">
            <a:solidFill>
              <a:schemeClr val="tx1"/>
            </a:solidFill>
          </a:endParaRPr>
        </a:p>
      </dsp:txBody>
      <dsp:txXfrm>
        <a:off x="3736986" y="1065418"/>
        <a:ext cx="5745183" cy="988013"/>
      </dsp:txXfrm>
    </dsp:sp>
    <dsp:sp modelId="{4860B942-AD57-459A-8640-55AEA04B74FB}">
      <dsp:nvSpPr>
        <dsp:cNvPr id="0" name=""/>
        <dsp:cNvSpPr/>
      </dsp:nvSpPr>
      <dsp:spPr>
        <a:xfrm>
          <a:off x="2999898" y="2353670"/>
          <a:ext cx="3844171" cy="988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Саморазвитие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3562864" y="2498361"/>
        <a:ext cx="2718239" cy="698631"/>
      </dsp:txXfrm>
    </dsp:sp>
    <dsp:sp modelId="{36FD431D-BC7C-4082-8E75-3E87D1FE86A9}">
      <dsp:nvSpPr>
        <dsp:cNvPr id="0" name=""/>
        <dsp:cNvSpPr/>
      </dsp:nvSpPr>
      <dsp:spPr>
        <a:xfrm>
          <a:off x="2079415" y="3482499"/>
          <a:ext cx="3977039" cy="988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Виденье и решение перспективных проблем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2661839" y="3627190"/>
        <a:ext cx="2812191" cy="698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2B66A-E620-452D-A301-56D31161783D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B41D8-3D83-42F4-8C33-018CE2924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59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B41D8-3D83-42F4-8C33-018CE2924E8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7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93F00-B758-48D3-A218-549AFC3D45F5}" type="datetime1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56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33D7-0236-4EBF-B6B8-D8CBD7F3E1A7}" type="datetime1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76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4DABC-6D8B-4ECA-A5B4-DAEEEEAF04E3}" type="datetime1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635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9F57-103F-4097-802E-2F5EF9AAD807}" type="datetime1">
              <a:rPr lang="ru-RU" smtClean="0"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3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B937-E3C2-45BE-AF7F-1634379D5E58}" type="datetime1">
              <a:rPr lang="ru-RU" smtClean="0"/>
              <a:t>07.02.2019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894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9837-9D5F-42BB-9451-B38473B2BC40}" type="datetime1">
              <a:rPr lang="ru-RU" smtClean="0"/>
              <a:t>07.02.2019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997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17673-67F3-402F-BF60-463A22F82CBD}" type="datetime1">
              <a:rPr lang="ru-RU" smtClean="0"/>
              <a:t>07.02.2019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08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FFA61-F3F8-45A2-97FB-8F5DC2756C3D}" type="datetime1">
              <a:rPr lang="ru-RU" smtClean="0"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5708-9939-4F88-9AD4-CDC0A73DA866}" type="datetime1">
              <a:rPr lang="ru-RU" smtClean="0"/>
              <a:t>07.02.2019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26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B6AE4-DFF1-4B9F-AA4C-A95B86F3B545}" type="datetime1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212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7C538-8E03-474F-B2D0-A40686DBC7A1}" type="datetime1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24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93">
              <a:schemeClr val="accent2"/>
            </a:gs>
            <a:gs pos="25000">
              <a:schemeClr val="accent3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95E65-4D7A-41AF-A266-3565847EF589}" type="datetime1">
              <a:rPr lang="ru-RU" smtClean="0"/>
              <a:t>07.02.2019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DD5BE-0725-482B-9AC4-BB47C38032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55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06" y="2568739"/>
            <a:ext cx="3456384" cy="2132856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44379" y="2726013"/>
            <a:ext cx="7784432" cy="2535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Перспективы </a:t>
            </a:r>
            <a:r>
              <a:rPr lang="ru-RU" sz="40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развития </a:t>
            </a:r>
            <a:r>
              <a:rPr lang="ru-RU" sz="40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энергетической компании </a:t>
            </a:r>
            <a:r>
              <a:rPr lang="ru-RU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</a:p>
          <a:p>
            <a:r>
              <a:rPr lang="ru-RU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опережающем обучении</a:t>
            </a:r>
            <a:endParaRPr lang="ru-RU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7918509" y="4888034"/>
            <a:ext cx="4721914" cy="3738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Настоящее определяется будущим!</a:t>
            </a:r>
            <a:endParaRPr lang="ru-RU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20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+mn-lt"/>
                <a:ea typeface="+mn-ea"/>
                <a:cs typeface="+mn-cs"/>
              </a:rPr>
              <a:t>В наше время…</a:t>
            </a:r>
            <a:endParaRPr lang="ru-RU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825625"/>
            <a:ext cx="12192000" cy="4351338"/>
          </a:xfrm>
        </p:spPr>
        <p:txBody>
          <a:bodyPr>
            <a:noAutofit/>
          </a:bodyPr>
          <a:lstStyle/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 smtClean="0"/>
              <a:t>   Современная </a:t>
            </a:r>
            <a:r>
              <a:rPr lang="ru-RU" sz="2700" dirty="0"/>
              <a:t>информационная насыщенность, развитие техники и </a:t>
            </a:r>
            <a:r>
              <a:rPr lang="ru-RU" sz="2700" dirty="0" smtClean="0"/>
              <a:t>технологии, </a:t>
            </a:r>
          </a:p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 smtClean="0"/>
              <a:t>очевидно</a:t>
            </a:r>
            <a:r>
              <a:rPr lang="ru-RU" sz="2700" dirty="0"/>
              <a:t>, увеличивает динамику трансформации и обновления знаний, и </a:t>
            </a:r>
            <a:endParaRPr lang="ru-RU" sz="2700" dirty="0" smtClean="0"/>
          </a:p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 smtClean="0"/>
              <a:t>единственным </a:t>
            </a:r>
            <a:r>
              <a:rPr lang="ru-RU" sz="2700" dirty="0"/>
              <a:t>вариантом адаптации потенциального работника к </a:t>
            </a:r>
            <a:r>
              <a:rPr lang="ru-RU" sz="2700" dirty="0" smtClean="0"/>
              <a:t>будущей</a:t>
            </a:r>
          </a:p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 smtClean="0"/>
              <a:t>трудовой </a:t>
            </a:r>
            <a:r>
              <a:rPr lang="ru-RU" sz="2700" dirty="0"/>
              <a:t>деятельности является развитие его способностей и потребностей к </a:t>
            </a:r>
            <a:endParaRPr lang="ru-RU" sz="2700" dirty="0" smtClean="0"/>
          </a:p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 smtClean="0"/>
              <a:t>постоянному </a:t>
            </a:r>
            <a:r>
              <a:rPr lang="ru-RU" sz="2700" dirty="0"/>
              <a:t>обучению</a:t>
            </a:r>
            <a:r>
              <a:rPr lang="ru-RU" sz="2700" dirty="0" smtClean="0"/>
              <a:t>. </a:t>
            </a:r>
          </a:p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 smtClean="0">
                <a:solidFill>
                  <a:srgbClr val="000000"/>
                </a:solidFill>
                <a:sym typeface="Arial"/>
              </a:rPr>
              <a:t>   Традиционная </a:t>
            </a:r>
            <a:r>
              <a:rPr lang="ru-RU" sz="2700" dirty="0">
                <a:solidFill>
                  <a:srgbClr val="000000"/>
                </a:solidFill>
                <a:sym typeface="Arial"/>
              </a:rPr>
              <a:t>модель обучения не </a:t>
            </a:r>
            <a:r>
              <a:rPr lang="ru-RU" sz="2700" dirty="0" smtClean="0">
                <a:solidFill>
                  <a:srgbClr val="000000"/>
                </a:solidFill>
                <a:sym typeface="Arial"/>
              </a:rPr>
              <a:t>позволяет </a:t>
            </a:r>
            <a:r>
              <a:rPr lang="ru-RU" sz="2700" dirty="0">
                <a:solidFill>
                  <a:srgbClr val="000000"/>
                </a:solidFill>
                <a:sym typeface="Arial"/>
              </a:rPr>
              <a:t>обучать новым веяниям </a:t>
            </a:r>
          </a:p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>
                <a:solidFill>
                  <a:srgbClr val="000000"/>
                </a:solidFill>
                <a:sym typeface="Arial"/>
              </a:rPr>
              <a:t>времени, а лишь учит тому что есть. </a:t>
            </a:r>
          </a:p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>
                <a:solidFill>
                  <a:srgbClr val="000000"/>
                </a:solidFill>
                <a:sym typeface="Arial"/>
              </a:rPr>
              <a:t>   Необходимо </a:t>
            </a:r>
            <a:r>
              <a:rPr lang="ru-RU" sz="2700" dirty="0" smtClean="0">
                <a:solidFill>
                  <a:srgbClr val="000000"/>
                </a:solidFill>
                <a:sym typeface="Arial"/>
              </a:rPr>
              <a:t>выработать модель </a:t>
            </a:r>
            <a:r>
              <a:rPr lang="ru-RU" sz="2700" dirty="0">
                <a:solidFill>
                  <a:srgbClr val="000000"/>
                </a:solidFill>
                <a:sym typeface="Arial"/>
              </a:rPr>
              <a:t>самогенерирующую </a:t>
            </a:r>
            <a:r>
              <a:rPr lang="ru-RU" sz="2700" dirty="0" smtClean="0">
                <a:solidFill>
                  <a:srgbClr val="000000"/>
                </a:solidFill>
                <a:sym typeface="Arial"/>
              </a:rPr>
              <a:t>обучение </a:t>
            </a:r>
            <a:r>
              <a:rPr lang="ru-RU" sz="2700" dirty="0">
                <a:solidFill>
                  <a:srgbClr val="000000"/>
                </a:solidFill>
                <a:sym typeface="Arial"/>
              </a:rPr>
              <a:t>персонала до </a:t>
            </a:r>
            <a:endParaRPr lang="ru-RU" sz="2700" dirty="0" smtClean="0">
              <a:solidFill>
                <a:srgbClr val="000000"/>
              </a:solidFill>
              <a:sym typeface="Arial"/>
            </a:endParaRPr>
          </a:p>
          <a:p>
            <a:pPr marL="0" indent="0" defTabSz="584200" latinLnBrk="1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700" dirty="0" smtClean="0">
                <a:solidFill>
                  <a:srgbClr val="000000"/>
                </a:solidFill>
                <a:sym typeface="Arial"/>
              </a:rPr>
              <a:t>момента внедрения</a:t>
            </a:r>
            <a:r>
              <a:rPr lang="ru-RU" sz="2700" dirty="0">
                <a:solidFill>
                  <a:srgbClr val="000000"/>
                </a:solidFill>
                <a:sym typeface="Arial"/>
              </a:rPr>
              <a:t>.</a:t>
            </a:r>
            <a:endParaRPr lang="ru-RU" sz="27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080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982057" y="999744"/>
            <a:ext cx="10258806" cy="5955792"/>
            <a:chOff x="323850" y="1124744"/>
            <a:chExt cx="8820150" cy="5733256"/>
          </a:xfrm>
          <a:solidFill>
            <a:srgbClr val="92D050"/>
          </a:solidFill>
        </p:grpSpPr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4293291433"/>
                </p:ext>
              </p:extLst>
            </p:nvPr>
          </p:nvGraphicFramePr>
          <p:xfrm>
            <a:off x="323850" y="1124744"/>
            <a:ext cx="8820150" cy="57332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611456" y="5923270"/>
              <a:ext cx="8450138" cy="365408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spc="0" normalizeH="0" baseline="0" dirty="0" smtClean="0">
                  <a:ln>
                    <a:noFill/>
                  </a:ln>
                  <a:effectLst/>
                  <a:uFillTx/>
                  <a:sym typeface="Arial"/>
                </a:rPr>
                <a:t>Требуется модель обучения, обеспечивающая опережающие решения возникающих задач.</a:t>
              </a:r>
              <a:r>
                <a:rPr kumimoji="0" lang="ru-RU" b="1" i="0" u="none" strike="noStrike" cap="none" spc="0" normalizeH="0" dirty="0" smtClean="0">
                  <a:ln>
                    <a:noFill/>
                  </a:ln>
                  <a:effectLst/>
                  <a:uFillTx/>
                  <a:sym typeface="Arial"/>
                </a:rPr>
                <a:t> </a:t>
              </a:r>
              <a:endParaRPr kumimoji="0" lang="ru-RU" b="1" i="0" u="none" strike="noStrike" cap="none" spc="0" normalizeH="0" baseline="0" dirty="0">
                <a:ln>
                  <a:noFill/>
                </a:ln>
                <a:effectLst/>
                <a:uFillTx/>
                <a:sym typeface="Arial"/>
              </a:endParaRPr>
            </a:p>
          </p:txBody>
        </p:sp>
        <p:sp>
          <p:nvSpPr>
            <p:cNvPr id="7" name="Стрелка вниз 6"/>
            <p:cNvSpPr/>
            <p:nvPr/>
          </p:nvSpPr>
          <p:spPr>
            <a:xfrm>
              <a:off x="4139952" y="4916908"/>
              <a:ext cx="1152128" cy="686978"/>
            </a:xfrm>
            <a:prstGeom prst="downArrow">
              <a:avLst/>
            </a:prstGeom>
            <a:grpFill/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533210" y="304018"/>
            <a:ext cx="10399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400" dirty="0">
                <a:latin typeface="Tahoma" pitchFamily="34" charset="0"/>
                <a:cs typeface="Tahoma" pitchFamily="34" charset="0"/>
              </a:rPr>
              <a:t>Постоянный </a:t>
            </a:r>
            <a:r>
              <a:rPr lang="ru-RU" sz="2400" dirty="0" smtClean="0">
                <a:latin typeface="Tahoma" pitchFamily="34" charset="0"/>
                <a:cs typeface="Tahoma" pitchFamily="34" charset="0"/>
              </a:rPr>
              <a:t>поток задач требующий оперативных решений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3427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77711222"/>
              </p:ext>
            </p:extLst>
          </p:nvPr>
        </p:nvGraphicFramePr>
        <p:xfrm>
          <a:off x="2032000" y="99195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97638" y="3634373"/>
            <a:ext cx="5072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Адаптивные компетенции персонала с введением новых технологий</a:t>
            </a:r>
            <a:endParaRPr lang="ru-RU" sz="2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69176025"/>
              </p:ext>
            </p:extLst>
          </p:nvPr>
        </p:nvGraphicFramePr>
        <p:xfrm>
          <a:off x="0" y="2318560"/>
          <a:ext cx="3069773" cy="2960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287264078"/>
              </p:ext>
            </p:extLst>
          </p:nvPr>
        </p:nvGraphicFramePr>
        <p:xfrm>
          <a:off x="9096829" y="2230693"/>
          <a:ext cx="2746828" cy="2949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686449" y="2273808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Внешняя </a:t>
            </a:r>
          </a:p>
          <a:p>
            <a:r>
              <a:rPr lang="ru-RU" dirty="0" smtClean="0"/>
              <a:t>среда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53343" y="108857"/>
            <a:ext cx="8056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Модель управление перспективным развитием компании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70115" y="2426599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Внешняя </a:t>
            </a:r>
          </a:p>
          <a:p>
            <a:r>
              <a:rPr lang="ru-RU" dirty="0" smtClean="0"/>
              <a:t>среда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161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1066093" y="734568"/>
            <a:ext cx="9558528" cy="5977128"/>
            <a:chOff x="914401" y="-489855"/>
            <a:chExt cx="9865940" cy="7271654"/>
          </a:xfrm>
        </p:grpSpPr>
        <p:graphicFrame>
          <p:nvGraphicFramePr>
            <p:cNvPr id="17" name="Схема 16"/>
            <p:cNvGraphicFramePr/>
            <p:nvPr>
              <p:extLst>
                <p:ext uri="{D42A27DB-BD31-4B8C-83A1-F6EECF244321}">
                  <p14:modId xmlns:p14="http://schemas.microsoft.com/office/powerpoint/2010/main" val="3803700734"/>
                </p:ext>
              </p:extLst>
            </p:nvPr>
          </p:nvGraphicFramePr>
          <p:xfrm>
            <a:off x="914401" y="-489855"/>
            <a:ext cx="9865940" cy="727165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8" name="Скругленный прямоугольник 17"/>
            <p:cNvSpPr/>
            <p:nvPr/>
          </p:nvSpPr>
          <p:spPr>
            <a:xfrm>
              <a:off x="1664526" y="106678"/>
              <a:ext cx="3048787" cy="164592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</a:rPr>
                <a:t>Состав совета:</a:t>
              </a:r>
            </a:p>
            <a:p>
              <a:r>
                <a:rPr lang="ru-RU" sz="1400" b="1" dirty="0">
                  <a:solidFill>
                    <a:schemeClr val="tx1"/>
                  </a:solidFill>
                </a:rPr>
                <a:t>Технические руководители </a:t>
              </a:r>
            </a:p>
            <a:p>
              <a:r>
                <a:rPr lang="ru-RU" sz="1400" b="1" dirty="0">
                  <a:solidFill>
                    <a:schemeClr val="tx1"/>
                  </a:solidFill>
                </a:rPr>
                <a:t>13 филиалов тепловых сетей </a:t>
              </a:r>
              <a:r>
                <a:rPr lang="ru-RU" sz="1400" b="1" dirty="0" smtClean="0">
                  <a:solidFill>
                    <a:schemeClr val="tx1"/>
                  </a:solidFill>
                </a:rPr>
                <a:t>ПАО </a:t>
              </a:r>
              <a:r>
                <a:rPr lang="ru-RU" sz="1400" b="1" dirty="0">
                  <a:solidFill>
                    <a:schemeClr val="tx1"/>
                  </a:solidFill>
                </a:rPr>
                <a:t>«</a:t>
              </a:r>
              <a:r>
                <a:rPr lang="ru-RU" sz="1400" b="1" dirty="0" smtClean="0">
                  <a:solidFill>
                    <a:schemeClr val="tx1"/>
                  </a:solidFill>
                </a:rPr>
                <a:t>Т Плюс</a:t>
              </a:r>
              <a:r>
                <a:rPr lang="ru-RU" sz="1400" b="1" dirty="0">
                  <a:solidFill>
                    <a:schemeClr val="tx1"/>
                  </a:solidFill>
                </a:rPr>
                <a:t>»</a:t>
              </a: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7381007" y="197427"/>
              <a:ext cx="3048787" cy="164592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Периодичность стратегической сессии:</a:t>
              </a:r>
            </a:p>
            <a:p>
              <a:pPr marL="342900" indent="-342900">
                <a:buAutoNum type="arabicPeriod"/>
              </a:pPr>
              <a:r>
                <a:rPr lang="ru-RU" sz="1400" b="1" dirty="0" smtClean="0">
                  <a:solidFill>
                    <a:schemeClr val="tx1"/>
                  </a:solidFill>
                </a:rPr>
                <a:t>Не менее 1 раза в год</a:t>
              </a:r>
            </a:p>
            <a:p>
              <a:pPr marL="342900" indent="-342900">
                <a:buAutoNum type="arabicPeriod"/>
              </a:pPr>
              <a:r>
                <a:rPr lang="ru-RU" sz="1400" b="1" dirty="0" smtClean="0">
                  <a:solidFill>
                    <a:schemeClr val="tx1"/>
                  </a:solidFill>
                </a:rPr>
                <a:t>При рассмотрении подготовленных решений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409791">
              <a:off x="3542549" y="5025889"/>
              <a:ext cx="805417" cy="903513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825281">
              <a:off x="2972811" y="1883974"/>
              <a:ext cx="805417" cy="903512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45309">
              <a:off x="2903095" y="3922004"/>
              <a:ext cx="805417" cy="903512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242146">
              <a:off x="7550528" y="5025308"/>
              <a:ext cx="805417" cy="903513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083563">
              <a:off x="8283405" y="4070351"/>
              <a:ext cx="805417" cy="90351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132743">
              <a:off x="8283406" y="1871994"/>
              <a:ext cx="805417" cy="903513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39604">
              <a:off x="4810666" y="100937"/>
              <a:ext cx="805417" cy="903513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5405">
              <a:off x="6356222" y="143647"/>
              <a:ext cx="805417" cy="903513"/>
            </a:xfrm>
            <a:prstGeom prst="rect">
              <a:avLst/>
            </a:prstGeom>
          </p:spPr>
        </p:pic>
      </p:grpSp>
      <p:sp>
        <p:nvSpPr>
          <p:cNvPr id="29" name="Прямоугольник 28"/>
          <p:cNvSpPr/>
          <p:nvPr/>
        </p:nvSpPr>
        <p:spPr>
          <a:xfrm>
            <a:off x="4219834" y="201569"/>
            <a:ext cx="3470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/>
              <a:t>Стратегический совет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269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/>
          </p:cNvSpPr>
          <p:nvPr/>
        </p:nvSpPr>
        <p:spPr>
          <a:xfrm>
            <a:off x="823688" y="282550"/>
            <a:ext cx="7043057" cy="523454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r>
              <a:rPr lang="ru-RU" sz="2400" dirty="0" smtClean="0">
                <a:solidFill>
                  <a:schemeClr val="tx1"/>
                </a:solidFill>
              </a:rPr>
              <a:t>Научно-технический центр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043629475"/>
              </p:ext>
            </p:extLst>
          </p:nvPr>
        </p:nvGraphicFramePr>
        <p:xfrm>
          <a:off x="1148966" y="1086715"/>
          <a:ext cx="4182559" cy="3870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598715" y="1871149"/>
            <a:ext cx="517511" cy="2347458"/>
          </a:xfrm>
          <a:prstGeom prst="rect">
            <a:avLst/>
          </a:prstGeom>
          <a:solidFill>
            <a:srgbClr val="92D050"/>
          </a:solidFill>
          <a:ln w="12700" cap="flat">
            <a:solidFill>
              <a:srgbClr val="92D05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З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А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Д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А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Ч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5329780" y="2226232"/>
            <a:ext cx="2532353" cy="2476995"/>
            <a:chOff x="238642" y="2860618"/>
            <a:chExt cx="2123675" cy="2123675"/>
          </a:xfrm>
          <a:solidFill>
            <a:schemeClr val="accent2"/>
          </a:solidFill>
        </p:grpSpPr>
        <p:sp>
          <p:nvSpPr>
            <p:cNvPr id="18" name="Shape 17"/>
            <p:cNvSpPr/>
            <p:nvPr/>
          </p:nvSpPr>
          <p:spPr>
            <a:xfrm rot="20700000">
              <a:off x="238642" y="2860618"/>
              <a:ext cx="2123675" cy="2123675"/>
            </a:xfrm>
            <a:prstGeom prst="gear6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Shape 4"/>
            <p:cNvSpPr/>
            <p:nvPr/>
          </p:nvSpPr>
          <p:spPr>
            <a:xfrm>
              <a:off x="704426" y="3326402"/>
              <a:ext cx="1192106" cy="11921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39370" rIns="39370" bIns="3937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1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6742311" y="1145559"/>
            <a:ext cx="1660113" cy="1640310"/>
            <a:chOff x="238642" y="2860618"/>
            <a:chExt cx="2123675" cy="2123675"/>
          </a:xfrm>
          <a:solidFill>
            <a:schemeClr val="accent4"/>
          </a:solidFill>
        </p:grpSpPr>
        <p:sp>
          <p:nvSpPr>
            <p:cNvPr id="21" name="Shape 20"/>
            <p:cNvSpPr/>
            <p:nvPr/>
          </p:nvSpPr>
          <p:spPr>
            <a:xfrm rot="20700000">
              <a:off x="238642" y="2860618"/>
              <a:ext cx="2123675" cy="2123675"/>
            </a:xfrm>
            <a:prstGeom prst="gear6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Shape 4"/>
            <p:cNvSpPr/>
            <p:nvPr/>
          </p:nvSpPr>
          <p:spPr>
            <a:xfrm>
              <a:off x="704426" y="3326402"/>
              <a:ext cx="1192106" cy="11921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39370" rIns="39370" bIns="3937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1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 rot="734771">
            <a:off x="7558998" y="2457198"/>
            <a:ext cx="2184433" cy="2124432"/>
            <a:chOff x="238642" y="2860618"/>
            <a:chExt cx="2123675" cy="2123675"/>
          </a:xfrm>
          <a:solidFill>
            <a:schemeClr val="accent6"/>
          </a:solidFill>
        </p:grpSpPr>
        <p:sp>
          <p:nvSpPr>
            <p:cNvPr id="24" name="Shape 23"/>
            <p:cNvSpPr/>
            <p:nvPr/>
          </p:nvSpPr>
          <p:spPr>
            <a:xfrm rot="20700000">
              <a:off x="238642" y="2860618"/>
              <a:ext cx="2123675" cy="2123675"/>
            </a:xfrm>
            <a:prstGeom prst="gear6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Shape 4"/>
            <p:cNvSpPr/>
            <p:nvPr/>
          </p:nvSpPr>
          <p:spPr>
            <a:xfrm>
              <a:off x="704426" y="3326402"/>
              <a:ext cx="1192106" cy="11921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9370" tIns="39370" rIns="39370" bIns="3937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1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546128" y="3106093"/>
            <a:ext cx="192245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ym typeface="Arial"/>
              </a:rPr>
              <a:t>Образовательный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ym typeface="Arial"/>
              </a:rPr>
              <a:t> процесс</a:t>
            </a:r>
            <a:endParaRPr kumimoji="0" lang="ru-RU" b="1" i="0" u="none" strike="noStrike" cap="none" spc="0" normalizeH="0" baseline="0" dirty="0">
              <a:ln>
                <a:noFill/>
              </a:ln>
              <a:effectLst/>
              <a:uFillTx/>
              <a:sym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43527" y="1651845"/>
            <a:ext cx="1404232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ym typeface="Arial"/>
              </a:rPr>
              <a:t>Практический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ym typeface="Arial"/>
              </a:rPr>
              <a:t>навык</a:t>
            </a:r>
            <a:endParaRPr kumimoji="0" lang="ru-RU" sz="1600" b="1" i="0" u="none" strike="noStrike" cap="none" spc="0" normalizeH="0" baseline="0" dirty="0">
              <a:ln>
                <a:noFill/>
              </a:ln>
              <a:effectLst/>
              <a:uFillTx/>
              <a:sym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51439" y="3121578"/>
            <a:ext cx="128354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ym typeface="Arial"/>
              </a:rPr>
              <a:t>Научные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ym typeface="Arial"/>
              </a:rPr>
              <a:t>разработки</a:t>
            </a:r>
            <a:endParaRPr kumimoji="0" lang="ru-RU" b="1" i="0" u="none" strike="noStrike" cap="none" spc="0" normalizeH="0" baseline="0" dirty="0">
              <a:ln>
                <a:noFill/>
              </a:ln>
              <a:effectLst/>
              <a:uFillTx/>
              <a:sym typeface="Arial"/>
            </a:endParaRPr>
          </a:p>
        </p:txBody>
      </p:sp>
      <p:sp>
        <p:nvSpPr>
          <p:cNvPr id="29" name="Круговая стрелка 28"/>
          <p:cNvSpPr/>
          <p:nvPr/>
        </p:nvSpPr>
        <p:spPr>
          <a:xfrm rot="21053170">
            <a:off x="7826443" y="2201496"/>
            <a:ext cx="2145792" cy="2423457"/>
          </a:xfrm>
          <a:prstGeom prst="circularArrow">
            <a:avLst>
              <a:gd name="adj1" fmla="val 4687"/>
              <a:gd name="adj2" fmla="val 299029"/>
              <a:gd name="adj3" fmla="val 2480720"/>
              <a:gd name="adj4" fmla="val 15795654"/>
              <a:gd name="adj5" fmla="val 5469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Круговая стрелка 29"/>
          <p:cNvSpPr/>
          <p:nvPr/>
        </p:nvSpPr>
        <p:spPr>
          <a:xfrm rot="695128">
            <a:off x="6481543" y="1087251"/>
            <a:ext cx="1680972" cy="1680972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1" name="Shape 30"/>
          <p:cNvSpPr/>
          <p:nvPr/>
        </p:nvSpPr>
        <p:spPr>
          <a:xfrm>
            <a:off x="5458549" y="1777590"/>
            <a:ext cx="1526424" cy="1432835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Вертикальный свиток 32"/>
          <p:cNvSpPr/>
          <p:nvPr/>
        </p:nvSpPr>
        <p:spPr>
          <a:xfrm>
            <a:off x="5802649" y="4791948"/>
            <a:ext cx="2783764" cy="1498679"/>
          </a:xfrm>
          <a:prstGeom prst="verticalScroll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rgbClr val="00B050"/>
              </a:gs>
              <a:gs pos="83000">
                <a:srgbClr val="FFFF00"/>
              </a:gs>
              <a:gs pos="100000">
                <a:srgbClr val="FF0000"/>
              </a:gs>
            </a:gsLst>
            <a:lin ang="5400000" scaled="1"/>
          </a:gra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Проект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Helvetica Light"/>
                <a:ea typeface="Helvetica Light"/>
                <a:cs typeface="Helvetica Light"/>
                <a:sym typeface="Helvetica Light"/>
              </a:rPr>
              <a:t>решения задачи и </a:t>
            </a:r>
            <a:endParaRPr lang="ru-RU" sz="16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Helvetica Light"/>
                <a:ea typeface="Helvetica Light"/>
                <a:cs typeface="Helvetica Light"/>
                <a:sym typeface="Helvetica Light"/>
              </a:rPr>
              <a:t>методы реализации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600" dirty="0">
              <a:latin typeface="Helvetica Light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4467" y="1295381"/>
            <a:ext cx="2073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Состав команды НТЦ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6</a:t>
            </a:fld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168395" y="4106033"/>
            <a:ext cx="2073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Действующий Университет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407752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7127619"/>
              </p:ext>
            </p:extLst>
          </p:nvPr>
        </p:nvGraphicFramePr>
        <p:xfrm>
          <a:off x="2296886" y="1371600"/>
          <a:ext cx="7833725" cy="4470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472687" y="285137"/>
            <a:ext cx="88329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584200" latinLnBrk="1" hangingPunct="0"/>
            <a:r>
              <a:rPr lang="ru-RU" sz="2400" dirty="0" smtClean="0">
                <a:solidFill>
                  <a:srgbClr val="000000"/>
                </a:solidFill>
                <a:sym typeface="Arial"/>
              </a:rPr>
              <a:t>Ожидаемые результаты проектной группы ПАО </a:t>
            </a:r>
            <a:r>
              <a:rPr lang="ru-RU" sz="2400" dirty="0">
                <a:solidFill>
                  <a:srgbClr val="000000"/>
                </a:solidFill>
                <a:sym typeface="Arial"/>
              </a:rPr>
              <a:t>Т</a:t>
            </a:r>
            <a:r>
              <a:rPr lang="ru-RU" sz="2400" dirty="0" smtClean="0">
                <a:solidFill>
                  <a:srgbClr val="000000"/>
                </a:solidFill>
                <a:sym typeface="Arial"/>
              </a:rPr>
              <a:t>+ в команде НТЦ</a:t>
            </a:r>
            <a:endParaRPr lang="ru-RU" sz="2400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69040" y="6153389"/>
            <a:ext cx="6640287" cy="471924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sym typeface="Arial"/>
              </a:rPr>
              <a:t>Выработка компетенций упреждающих действий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Arial"/>
            </a:endParaRPr>
          </a:p>
        </p:txBody>
      </p:sp>
      <p:sp>
        <p:nvSpPr>
          <p:cNvPr id="2" name="Двойная стрелка вверх/вниз 1"/>
          <p:cNvSpPr/>
          <p:nvPr/>
        </p:nvSpPr>
        <p:spPr>
          <a:xfrm>
            <a:off x="3429001" y="4933977"/>
            <a:ext cx="484632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17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 bwMode="auto">
          <a:xfrm>
            <a:off x="2276475" y="206796"/>
            <a:ext cx="7705725" cy="72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atin typeface="Tahoma" pitchFamily="34" charset="0"/>
                <a:ea typeface="+mj-ea"/>
                <a:cs typeface="Tahoma" pitchFamily="34" charset="0"/>
              </a:rPr>
              <a:t>Цели и задачи учебного центра</a:t>
            </a:r>
            <a:endParaRPr lang="ru-RU" sz="2400" dirty="0">
              <a:latin typeface="+mj-lt"/>
              <a:ea typeface="+mj-ea"/>
              <a:cs typeface="+mj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60696" y="1055284"/>
            <a:ext cx="5518335" cy="533479"/>
          </a:xfrm>
          <a:prstGeom prst="rect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Корпоративный</a:t>
            </a:r>
            <a:r>
              <a:rPr kumimoji="0" lang="ru-RU" sz="2800" b="0" i="0" u="none" strike="noStrike" cap="none" spc="0" normalizeH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учебный центр</a:t>
            </a:r>
            <a:endParaRPr kumimoji="0" lang="ru-RU" sz="28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60697" y="1947928"/>
            <a:ext cx="1120369" cy="471924"/>
          </a:xfrm>
          <a:prstGeom prst="rect">
            <a:avLst/>
          </a:prstGeom>
          <a:solidFill>
            <a:srgbClr val="FFFF00"/>
          </a:solidFill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Helvetica Light"/>
                <a:ea typeface="Helvetica Light"/>
                <a:cs typeface="Helvetica Light"/>
                <a:sym typeface="Helvetica Light"/>
              </a:rPr>
              <a:t>Цель</a:t>
            </a:r>
            <a:endParaRPr kumimoji="0" lang="ru-RU" sz="24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60696" y="3898958"/>
            <a:ext cx="1698187" cy="3488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Задачи</a:t>
            </a:r>
            <a:endParaRPr kumimoji="0" lang="ru-RU" sz="16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91388" y="2624741"/>
            <a:ext cx="3580836" cy="5906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Формирование новых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компетенций</a:t>
            </a:r>
            <a:endParaRPr kumimoji="0" lang="ru-RU" sz="16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91387" y="3393087"/>
            <a:ext cx="3580837" cy="3488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Практическое освоение</a:t>
            </a:r>
            <a:endParaRPr kumimoji="0" lang="ru-RU" sz="16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291390" y="3851151"/>
            <a:ext cx="3580834" cy="8412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Развитие способностей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к самостоятельному приобретению знаний</a:t>
            </a:r>
            <a:endParaRPr kumimoji="0" lang="ru-RU" sz="16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710852" y="1985730"/>
            <a:ext cx="4161372" cy="410369"/>
          </a:xfrm>
          <a:prstGeom prst="rect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584200" latinLnBrk="1" hangingPunct="0"/>
            <a:r>
              <a:rPr lang="ru-RU" sz="2000" dirty="0" smtClean="0">
                <a:latin typeface="Helvetica Light"/>
                <a:ea typeface="Helvetica Light"/>
                <a:cs typeface="Helvetica Light"/>
                <a:sym typeface="Helvetica Light"/>
              </a:rPr>
              <a:t>Обучение и развитие персонала</a:t>
            </a:r>
            <a:endParaRPr lang="ru-RU" sz="20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291389" y="4795926"/>
            <a:ext cx="3580835" cy="5950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Helvetica Light"/>
                <a:ea typeface="Helvetica Light"/>
                <a:cs typeface="Helvetica Light"/>
                <a:sym typeface="Helvetica Light"/>
              </a:rPr>
              <a:t>Развитие системного и творческого мышления</a:t>
            </a:r>
            <a:endParaRPr kumimoji="0" lang="ru-RU" sz="16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577175" y="6148799"/>
            <a:ext cx="4301856" cy="471924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Новый учебный продукт</a:t>
            </a:r>
            <a:endParaRPr kumimoji="0" lang="ru-RU" sz="24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6" name="Стрелка вправо 35"/>
          <p:cNvSpPr/>
          <p:nvPr/>
        </p:nvSpPr>
        <p:spPr>
          <a:xfrm rot="5400000">
            <a:off x="3482273" y="2909685"/>
            <a:ext cx="978408" cy="692904"/>
          </a:xfrm>
          <a:prstGeom prst="right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spc="0" normalizeH="0" baseline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7" name="Стрелка вниз 36"/>
          <p:cNvSpPr/>
          <p:nvPr/>
        </p:nvSpPr>
        <p:spPr>
          <a:xfrm>
            <a:off x="6358935" y="5473447"/>
            <a:ext cx="484632" cy="590590"/>
          </a:xfrm>
          <a:prstGeom prst="down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600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4572000" y="1057116"/>
            <a:ext cx="2712720" cy="889686"/>
            <a:chOff x="357425" y="1950760"/>
            <a:chExt cx="1155458" cy="439501"/>
          </a:xfrm>
          <a:solidFill>
            <a:srgbClr val="00B0F0"/>
          </a:solidFill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59279" y="1950760"/>
              <a:ext cx="1153604" cy="43950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357425" y="1950760"/>
              <a:ext cx="1127858" cy="41375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Опережающее обучение</a:t>
              </a:r>
              <a:endParaRPr lang="ru-RU" sz="2400" b="1" kern="1200" dirty="0"/>
            </a:p>
          </p:txBody>
        </p:sp>
      </p:grpSp>
      <p:sp>
        <p:nvSpPr>
          <p:cNvPr id="10" name="Стрелка вправо 9"/>
          <p:cNvSpPr/>
          <p:nvPr/>
        </p:nvSpPr>
        <p:spPr>
          <a:xfrm rot="8096447">
            <a:off x="4873382" y="2032073"/>
            <a:ext cx="524326" cy="504056"/>
          </a:xfrm>
          <a:prstGeom prst="right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9390" y="2551229"/>
            <a:ext cx="4969736" cy="111103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 smtClean="0">
                <a:solidFill>
                  <a:srgbClr val="00B050"/>
                </a:solidFill>
              </a:rPr>
              <a:t>Традиционное</a:t>
            </a:r>
            <a:r>
              <a:rPr lang="ru-RU" sz="1600" b="1" dirty="0" smtClean="0"/>
              <a:t> </a:t>
            </a:r>
            <a:r>
              <a:rPr lang="ru-RU" sz="1600" b="1" dirty="0"/>
              <a:t>– это обучение </a:t>
            </a:r>
            <a:r>
              <a:rPr lang="ru-RU" sz="1600" b="1" dirty="0" smtClean="0"/>
              <a:t>уже </a:t>
            </a:r>
            <a:r>
              <a:rPr lang="ru-RU" sz="1600" b="1" dirty="0"/>
              <a:t>по готовым материалом и уже использующего оборудования. Повышение квалификации, тренинги, интерактивная конференция, аттестация.</a:t>
            </a:r>
          </a:p>
          <a:p>
            <a:endParaRPr lang="ru-RU" sz="1600" b="1" dirty="0"/>
          </a:p>
        </p:txBody>
      </p:sp>
      <p:sp>
        <p:nvSpPr>
          <p:cNvPr id="14" name="Стрелка вправо 13"/>
          <p:cNvSpPr/>
          <p:nvPr/>
        </p:nvSpPr>
        <p:spPr>
          <a:xfrm rot="3060130">
            <a:off x="6445553" y="2043422"/>
            <a:ext cx="524326" cy="504056"/>
          </a:xfrm>
          <a:prstGeom prst="right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675966" y="2583771"/>
            <a:ext cx="5102950" cy="727235"/>
            <a:chOff x="344552" y="1937887"/>
            <a:chExt cx="1153604" cy="861072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44552" y="1937887"/>
              <a:ext cx="1153604" cy="86107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1600" b="1" dirty="0" smtClean="0">
                  <a:solidFill>
                    <a:srgbClr val="00B050"/>
                  </a:solidFill>
                </a:rPr>
                <a:t>Развивающее </a:t>
              </a:r>
              <a:r>
                <a:rPr lang="ru-RU" sz="1600" b="1" dirty="0" smtClean="0"/>
                <a:t>- это обучение, направленное на самостоятельный поиск знаний (саморазвитие).</a:t>
              </a:r>
              <a:endParaRPr lang="ru-RU" sz="1600" b="1" dirty="0"/>
            </a:p>
          </p:txBody>
        </p:sp>
        <p:sp>
          <p:nvSpPr>
            <p:cNvPr id="17" name="Скругленный прямоугольник 4"/>
            <p:cNvSpPr/>
            <p:nvPr/>
          </p:nvSpPr>
          <p:spPr>
            <a:xfrm>
              <a:off x="357425" y="1950760"/>
              <a:ext cx="1127858" cy="4137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/>
            </a:p>
          </p:txBody>
        </p:sp>
      </p:grpSp>
      <p:sp>
        <p:nvSpPr>
          <p:cNvPr id="18" name="Скругленный прямоугольник 4"/>
          <p:cNvSpPr/>
          <p:nvPr/>
        </p:nvSpPr>
        <p:spPr>
          <a:xfrm>
            <a:off x="2330150" y="3662259"/>
            <a:ext cx="1913630" cy="4137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5135545" y="3863661"/>
            <a:ext cx="1517752" cy="412054"/>
            <a:chOff x="-428347" y="1937887"/>
            <a:chExt cx="1926503" cy="606757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-334352" y="1937887"/>
              <a:ext cx="1832508" cy="60675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ru-RU" sz="1400" dirty="0" smtClean="0"/>
                <a:t>Топ-менеджер</a:t>
              </a:r>
              <a:endParaRPr lang="ru-RU" sz="1400" dirty="0"/>
            </a:p>
          </p:txBody>
        </p:sp>
        <p:sp>
          <p:nvSpPr>
            <p:cNvPr id="21" name="Скругленный прямоугольник 4"/>
            <p:cNvSpPr/>
            <p:nvPr/>
          </p:nvSpPr>
          <p:spPr>
            <a:xfrm>
              <a:off x="-428347" y="1950760"/>
              <a:ext cx="1913630" cy="4266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209597" y="4346046"/>
            <a:ext cx="1443700" cy="683402"/>
            <a:chOff x="-709380" y="1376770"/>
            <a:chExt cx="2243097" cy="1000618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-709380" y="1376770"/>
              <a:ext cx="2243097" cy="56111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1400" dirty="0" smtClean="0"/>
                <a:t>Менеджмент</a:t>
              </a:r>
              <a:endParaRPr lang="ru-RU" sz="1400" dirty="0"/>
            </a:p>
          </p:txBody>
        </p:sp>
        <p:sp>
          <p:nvSpPr>
            <p:cNvPr id="24" name="Скругленный прямоугольник 4"/>
            <p:cNvSpPr/>
            <p:nvPr/>
          </p:nvSpPr>
          <p:spPr>
            <a:xfrm>
              <a:off x="-428347" y="1950760"/>
              <a:ext cx="1913630" cy="4266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5169370" y="4804887"/>
            <a:ext cx="1507610" cy="1732797"/>
            <a:chOff x="-428347" y="1330180"/>
            <a:chExt cx="1913630" cy="1047208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-360099" y="1330180"/>
              <a:ext cx="1832508" cy="3029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1400" dirty="0" smtClean="0"/>
                <a:t>ИТР, мастера, рабочие</a:t>
              </a:r>
              <a:endParaRPr lang="ru-RU" sz="1400" dirty="0"/>
            </a:p>
          </p:txBody>
        </p:sp>
        <p:sp>
          <p:nvSpPr>
            <p:cNvPr id="27" name="Скругленный прямоугольник 4"/>
            <p:cNvSpPr/>
            <p:nvPr/>
          </p:nvSpPr>
          <p:spPr>
            <a:xfrm>
              <a:off x="-428347" y="1950760"/>
              <a:ext cx="1913630" cy="4266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921387" y="185910"/>
            <a:ext cx="616982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sym typeface="Arial"/>
              </a:rPr>
              <a:t>Обучение в корпоративном учебном центре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Arial"/>
            </a:endParaRPr>
          </a:p>
        </p:txBody>
      </p:sp>
      <p:sp>
        <p:nvSpPr>
          <p:cNvPr id="29" name="Блок-схема: процесс 28"/>
          <p:cNvSpPr/>
          <p:nvPr/>
        </p:nvSpPr>
        <p:spPr>
          <a:xfrm>
            <a:off x="8294836" y="3311007"/>
            <a:ext cx="202987" cy="1846210"/>
          </a:xfrm>
          <a:prstGeom prst="flowChartProcess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0" name="Стрелка влево 29"/>
          <p:cNvSpPr/>
          <p:nvPr/>
        </p:nvSpPr>
        <p:spPr>
          <a:xfrm>
            <a:off x="6653297" y="4883759"/>
            <a:ext cx="1655081" cy="356305"/>
          </a:xfrm>
          <a:prstGeom prst="left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1" name="Стрелка влево 30"/>
          <p:cNvSpPr/>
          <p:nvPr/>
        </p:nvSpPr>
        <p:spPr>
          <a:xfrm>
            <a:off x="6666838" y="4351033"/>
            <a:ext cx="1650607" cy="331616"/>
          </a:xfrm>
          <a:prstGeom prst="left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2" name="Блок-схема: процесс 31"/>
          <p:cNvSpPr/>
          <p:nvPr/>
        </p:nvSpPr>
        <p:spPr>
          <a:xfrm>
            <a:off x="3595139" y="3650726"/>
            <a:ext cx="197440" cy="1563533"/>
          </a:xfrm>
          <a:prstGeom prst="flowChartProcess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3" name="Стрелка влево 32"/>
          <p:cNvSpPr/>
          <p:nvPr/>
        </p:nvSpPr>
        <p:spPr>
          <a:xfrm rot="10800000">
            <a:off x="3791765" y="4984970"/>
            <a:ext cx="1417832" cy="312049"/>
          </a:xfrm>
          <a:prstGeom prst="left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4" name="Стрелка влево 33"/>
          <p:cNvSpPr/>
          <p:nvPr/>
        </p:nvSpPr>
        <p:spPr>
          <a:xfrm rot="10800000">
            <a:off x="3791764" y="4415419"/>
            <a:ext cx="1416758" cy="351799"/>
          </a:xfrm>
          <a:prstGeom prst="left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5" name="Стрелка влево 34"/>
          <p:cNvSpPr/>
          <p:nvPr/>
        </p:nvSpPr>
        <p:spPr>
          <a:xfrm rot="10800000">
            <a:off x="3777694" y="3840197"/>
            <a:ext cx="1430828" cy="374541"/>
          </a:xfrm>
          <a:prstGeom prst="left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67063" y="5831741"/>
            <a:ext cx="9938083" cy="841256"/>
          </a:xfrm>
          <a:prstGeom prst="rect">
            <a:avLst/>
          </a:prstGeom>
          <a:solidFill>
            <a:srgbClr val="92D050"/>
          </a:solidFill>
          <a:ln w="12700" cap="flat">
            <a:solidFill>
              <a:srgbClr val="92D05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0000"/>
                </a:solidFill>
                <a:sym typeface="Arial"/>
              </a:rPr>
              <a:t>Обученный персонал, готовый работать с инновационным продуктом и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0000"/>
                </a:solidFill>
                <a:sym typeface="Arial"/>
              </a:rPr>
              <a:t>решать приоритетные задачи.</a:t>
            </a:r>
            <a:endParaRPr kumimoji="0" lang="ru-RU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Arial"/>
            </a:endParaRPr>
          </a:p>
        </p:txBody>
      </p:sp>
      <p:sp>
        <p:nvSpPr>
          <p:cNvPr id="38" name="Стрелка вниз 37"/>
          <p:cNvSpPr/>
          <p:nvPr/>
        </p:nvSpPr>
        <p:spPr>
          <a:xfrm>
            <a:off x="5065618" y="5344414"/>
            <a:ext cx="1647463" cy="469408"/>
          </a:xfrm>
          <a:prstGeom prst="downArrow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2654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38539" y="317808"/>
            <a:ext cx="912487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584200" latinLnBrk="1" hangingPunct="0"/>
            <a:r>
              <a:rPr lang="ru-RU" sz="2400" dirty="0" smtClean="0">
                <a:latin typeface="Tahoma" pitchFamily="34" charset="0"/>
                <a:cs typeface="Tahoma" pitchFamily="34" charset="0"/>
              </a:rPr>
              <a:t>Инфраструктура проекта опережающего обучения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09525" y="3647526"/>
            <a:ext cx="2232248" cy="726440"/>
          </a:xfrm>
          <a:prstGeom prst="roundRect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Инвестиции в        инновации</a:t>
            </a: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29089" y="2474016"/>
            <a:ext cx="2232248" cy="1032907"/>
          </a:xfrm>
          <a:prstGeom prst="roundRect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Инвестиции в           развитие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персонала</a:t>
            </a:r>
            <a:endParaRPr kumimoji="0" lang="ru-RU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04068" y="2648204"/>
            <a:ext cx="1512168" cy="1717437"/>
          </a:xfrm>
          <a:prstGeom prst="roundRect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Helvetica Light"/>
                <a:ea typeface="Helvetica Light"/>
                <a:cs typeface="Helvetica Light"/>
                <a:sym typeface="Helvetica Light"/>
              </a:rPr>
              <a:t>Команда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Helvetica Light"/>
                <a:ea typeface="Helvetica Light"/>
                <a:cs typeface="Helvetica Light"/>
                <a:sym typeface="Helvetica Light"/>
              </a:rPr>
              <a:t>НТЦ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032888" y="2774445"/>
            <a:ext cx="371180" cy="432048"/>
          </a:xfrm>
          <a:prstGeom prst="rightArrow">
            <a:avLst/>
          </a:prstGeom>
          <a:solidFill>
            <a:srgbClr val="2035FC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3026291" y="3787029"/>
            <a:ext cx="371180" cy="432048"/>
          </a:xfrm>
          <a:prstGeom prst="rightArrow">
            <a:avLst/>
          </a:prstGeom>
          <a:solidFill>
            <a:srgbClr val="2035FC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4925364" y="2774445"/>
            <a:ext cx="371180" cy="432048"/>
          </a:xfrm>
          <a:prstGeom prst="rightArrow">
            <a:avLst/>
          </a:prstGeom>
          <a:solidFill>
            <a:srgbClr val="2035FC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4938099" y="3842232"/>
            <a:ext cx="371180" cy="432048"/>
          </a:xfrm>
          <a:prstGeom prst="rightArrow">
            <a:avLst/>
          </a:prstGeom>
          <a:solidFill>
            <a:srgbClr val="2035FC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296544" y="2323728"/>
            <a:ext cx="2857003" cy="1032907"/>
          </a:xfrm>
          <a:prstGeom prst="roundRect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Решение задачи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(новые технологии,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перспективные</a:t>
            </a:r>
            <a:r>
              <a:rPr kumimoji="0" lang="ru-RU" b="0" i="0" u="none" strike="noStrike" cap="none" spc="0" normalizeH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задачи</a:t>
            </a: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)</a:t>
            </a:r>
            <a:endParaRPr kumimoji="0" lang="ru-RU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309279" y="3573736"/>
            <a:ext cx="2869738" cy="1032907"/>
          </a:xfrm>
          <a:prstGeom prst="roundRect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Содержание</a:t>
            </a:r>
            <a:r>
              <a:rPr kumimoji="0" lang="ru-RU" b="0" i="0" u="none" strike="noStrike" cap="none" spc="0" normalizeH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опережающего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обучения (методика)</a:t>
            </a:r>
            <a:endParaRPr kumimoji="0" lang="ru-RU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8162675" y="2683608"/>
            <a:ext cx="371180" cy="432048"/>
          </a:xfrm>
          <a:prstGeom prst="rightArrow">
            <a:avLst/>
          </a:prstGeom>
          <a:solidFill>
            <a:srgbClr val="2035FC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8179017" y="3874166"/>
            <a:ext cx="371180" cy="432048"/>
          </a:xfrm>
          <a:prstGeom prst="rightArrow">
            <a:avLst/>
          </a:prstGeom>
          <a:solidFill>
            <a:srgbClr val="2035FC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10</a:t>
            </a:fld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8550441" y="2247487"/>
            <a:ext cx="2863517" cy="1304290"/>
          </a:xfrm>
          <a:prstGeom prst="rightArrow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Внедрение</a:t>
            </a:r>
            <a:r>
              <a:rPr kumimoji="0" lang="ru-RU" b="0" i="0" u="none" strike="noStrike" cap="none" spc="0" normalizeH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п</a:t>
            </a: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роектного решения</a:t>
            </a:r>
            <a:endParaRPr kumimoji="0" lang="ru-RU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8550441" y="3438045"/>
            <a:ext cx="2863517" cy="1304290"/>
          </a:xfrm>
          <a:prstGeom prst="rightArrow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Опережающие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обучение</a:t>
            </a:r>
            <a:endParaRPr kumimoji="0" lang="ru-RU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0127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252018" y="6025882"/>
            <a:ext cx="446873" cy="200055"/>
          </a:xfrm>
        </p:spPr>
        <p:txBody>
          <a:bodyPr/>
          <a:lstStyle/>
          <a:p>
            <a:pPr>
              <a:defRPr/>
            </a:pPr>
            <a:fld id="{4FFEB9CF-21FA-45B0-9FF9-5934954B22CA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199250" y="2156463"/>
            <a:ext cx="5741591" cy="937458"/>
          </a:xfrm>
          <a:prstGeom prst="rightArrow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Внедрение</a:t>
            </a:r>
            <a:r>
              <a:rPr kumimoji="0" lang="ru-RU" sz="2400" b="0" i="0" u="none" strike="noStrike" cap="none" spc="0" normalizeH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п</a:t>
            </a: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роектного решения</a:t>
            </a:r>
            <a:endParaRPr kumimoji="0" lang="ru-RU" sz="24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199251" y="3503367"/>
            <a:ext cx="6627239" cy="937458"/>
          </a:xfrm>
          <a:prstGeom prst="rightArrow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    Опережающие обучение</a:t>
            </a:r>
            <a:endParaRPr kumimoji="0" lang="ru-RU" sz="24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Двойная стрелка вверх/вниз 9"/>
          <p:cNvSpPr/>
          <p:nvPr/>
        </p:nvSpPr>
        <p:spPr>
          <a:xfrm>
            <a:off x="2978379" y="2939360"/>
            <a:ext cx="451536" cy="695563"/>
          </a:xfrm>
          <a:prstGeom prst="upDown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Двойная стрелка вверх/вниз 10"/>
          <p:cNvSpPr/>
          <p:nvPr/>
        </p:nvSpPr>
        <p:spPr>
          <a:xfrm>
            <a:off x="4487838" y="2960797"/>
            <a:ext cx="430209" cy="686435"/>
          </a:xfrm>
          <a:prstGeom prst="upDown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Двойная стрелка вверх/вниз 11"/>
          <p:cNvSpPr/>
          <p:nvPr/>
        </p:nvSpPr>
        <p:spPr>
          <a:xfrm>
            <a:off x="6079885" y="2953950"/>
            <a:ext cx="459199" cy="700127"/>
          </a:xfrm>
          <a:prstGeom prst="upDown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Вертикальный свиток 12"/>
          <p:cNvSpPr/>
          <p:nvPr/>
        </p:nvSpPr>
        <p:spPr>
          <a:xfrm>
            <a:off x="8615762" y="1928896"/>
            <a:ext cx="1979712" cy="3412053"/>
          </a:xfrm>
          <a:prstGeom prst="verticalScroll">
            <a:avLst/>
          </a:prstGeom>
          <a:solidFill>
            <a:srgbClr val="00B0F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 dirty="0" smtClean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 dirty="0" smtClean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Развитие             компании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spc="0" normalizeH="0" baseline="0" dirty="0" smtClean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                                    </a:t>
            </a:r>
            <a:endParaRPr kumimoji="0" lang="ru-RU" sz="24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Стрелка вниз 13"/>
          <p:cNvSpPr/>
          <p:nvPr/>
        </p:nvSpPr>
        <p:spPr>
          <a:xfrm rot="10800000">
            <a:off x="2710628" y="4227160"/>
            <a:ext cx="1059736" cy="2238954"/>
          </a:xfrm>
          <a:prstGeom prst="downArrow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Поиск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  преподавателей</a:t>
            </a:r>
            <a:endParaRPr kumimoji="0" lang="ru-RU" sz="14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4371992" y="4227159"/>
            <a:ext cx="1059736" cy="2238954"/>
          </a:xfrm>
          <a:prstGeom prst="downArrow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Применение   новых форм обучения</a:t>
            </a:r>
            <a:endParaRPr kumimoji="0" lang="ru-RU" sz="14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6252269" y="4294933"/>
            <a:ext cx="1059736" cy="2171181"/>
          </a:xfrm>
          <a:prstGeom prst="downArrow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Самообразование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67219" y="131173"/>
            <a:ext cx="8118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584200" latinLnBrk="1" hangingPunct="0"/>
            <a:r>
              <a:rPr lang="ru-RU" sz="2400" dirty="0" smtClean="0">
                <a:sym typeface="Arial"/>
              </a:rPr>
              <a:t>Опережающее обучение </a:t>
            </a:r>
            <a:r>
              <a:rPr lang="ru-RU" sz="2400" dirty="0">
                <a:sym typeface="Arial"/>
              </a:rPr>
              <a:t>как </a:t>
            </a:r>
            <a:r>
              <a:rPr lang="ru-RU" sz="2400" dirty="0" smtClean="0">
                <a:sym typeface="Arial"/>
              </a:rPr>
              <a:t>механизм развития </a:t>
            </a:r>
            <a:r>
              <a:rPr lang="ru-RU" sz="2400" dirty="0">
                <a:sym typeface="Arial"/>
              </a:rPr>
              <a:t>компании 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2755679" y="685912"/>
            <a:ext cx="1184950" cy="166121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НИОКР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497057" y="649375"/>
            <a:ext cx="1113604" cy="171552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Опытная эксплуатация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6249634" y="631596"/>
            <a:ext cx="1113604" cy="171552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Адаптация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39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411" y="2157319"/>
            <a:ext cx="107659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/>
              <a:t>Образование идущее впереди </a:t>
            </a:r>
            <a:r>
              <a:rPr lang="ru-RU" sz="3200" b="1" dirty="0" smtClean="0"/>
              <a:t>развития.</a:t>
            </a:r>
          </a:p>
          <a:p>
            <a:pPr algn="just"/>
            <a:endParaRPr lang="ru-RU" sz="3200" b="1" dirty="0"/>
          </a:p>
          <a:p>
            <a:pPr algn="just"/>
            <a:r>
              <a:rPr lang="ru-RU" sz="3200" b="1" dirty="0" smtClean="0"/>
              <a:t>На сегодняшний день компании ПАО «Т Плюс»  необходимо рассмотреть вопрос по созданию такой модели обучения, которая позволит решать </a:t>
            </a:r>
            <a:r>
              <a:rPr lang="ru-RU" sz="3200" b="1" dirty="0"/>
              <a:t>актуальные проблемы </a:t>
            </a:r>
            <a:r>
              <a:rPr lang="ru-RU" sz="3200" b="1" dirty="0" smtClean="0"/>
              <a:t>и перспективные задачи.</a:t>
            </a:r>
            <a:endParaRPr lang="ru-RU" sz="3200" b="1" dirty="0"/>
          </a:p>
          <a:p>
            <a:pPr algn="just"/>
            <a:r>
              <a:rPr lang="ru-RU" sz="2400" dirty="0"/>
              <a:t> 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12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30851" y="466085"/>
            <a:ext cx="787087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/>
              <a:t>Основной замысел </a:t>
            </a:r>
            <a:r>
              <a:rPr lang="ru-RU" sz="4400" dirty="0" smtClean="0"/>
              <a:t>опережения</a:t>
            </a:r>
          </a:p>
          <a:p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val="32287589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18411" y="86309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DD5BE-0725-482B-9AC4-BB47C3803273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535084"/>
              </p:ext>
            </p:extLst>
          </p:nvPr>
        </p:nvGraphicFramePr>
        <p:xfrm>
          <a:off x="8314489" y="2508250"/>
          <a:ext cx="2565400" cy="38973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Команда </a:t>
                      </a: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АО "ЕТК"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Хмелинин Михаил  Дмитриевич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Муртазин Игорь Инсафитинович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Кузнецов Андрей Михайлович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Соколов Артем Петрович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Копыл Артем Валерьевич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Донин Юрий Юрьевич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Мухлынина Ольга Александровна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ysClr val="windowText" lastClr="000000"/>
                          </a:solidFill>
                          <a:effectLst/>
                        </a:rPr>
                        <a:t>Карловский</a:t>
                      </a: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 Игорь Владимирович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Кобяшев Евгений Анатольевич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0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Колясников Алексей Николаевич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Абраров Дмитрий Маратович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587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588</Words>
  <Application>Microsoft Office PowerPoint</Application>
  <PresentationFormat>Широкоэкранный</PresentationFormat>
  <Paragraphs>186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Helvetica Light</vt:lpstr>
      <vt:lpstr>Tahoma</vt:lpstr>
      <vt:lpstr>Тема Office</vt:lpstr>
      <vt:lpstr>Презентация PowerPoint</vt:lpstr>
      <vt:lpstr>В наше время…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Муртазин Игорь Инсафитинович</dc:creator>
  <cp:lastModifiedBy>123</cp:lastModifiedBy>
  <cp:revision>74</cp:revision>
  <dcterms:created xsi:type="dcterms:W3CDTF">2017-10-31T12:44:23Z</dcterms:created>
  <dcterms:modified xsi:type="dcterms:W3CDTF">2019-02-07T04:46:40Z</dcterms:modified>
</cp:coreProperties>
</file>